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41"/>
  </p:notesMasterIdLst>
  <p:sldIdLst>
    <p:sldId id="361" r:id="rId3"/>
    <p:sldId id="256" r:id="rId4"/>
    <p:sldId id="257" r:id="rId5"/>
    <p:sldId id="259" r:id="rId6"/>
    <p:sldId id="258" r:id="rId7"/>
    <p:sldId id="318" r:id="rId8"/>
    <p:sldId id="341" r:id="rId9"/>
    <p:sldId id="370" r:id="rId10"/>
    <p:sldId id="371" r:id="rId11"/>
    <p:sldId id="372" r:id="rId12"/>
    <p:sldId id="373" r:id="rId13"/>
    <p:sldId id="374" r:id="rId14"/>
    <p:sldId id="375" r:id="rId15"/>
    <p:sldId id="352" r:id="rId16"/>
    <p:sldId id="353" r:id="rId17"/>
    <p:sldId id="360" r:id="rId18"/>
    <p:sldId id="356" r:id="rId19"/>
    <p:sldId id="357" r:id="rId20"/>
    <p:sldId id="358" r:id="rId21"/>
    <p:sldId id="359" r:id="rId22"/>
    <p:sldId id="354" r:id="rId23"/>
    <p:sldId id="355" r:id="rId24"/>
    <p:sldId id="366" r:id="rId25"/>
    <p:sldId id="367" r:id="rId26"/>
    <p:sldId id="364" r:id="rId27"/>
    <p:sldId id="365" r:id="rId28"/>
    <p:sldId id="368" r:id="rId29"/>
    <p:sldId id="363" r:id="rId30"/>
    <p:sldId id="342" r:id="rId31"/>
    <p:sldId id="362" r:id="rId32"/>
    <p:sldId id="343" r:id="rId33"/>
    <p:sldId id="369" r:id="rId34"/>
    <p:sldId id="348" r:id="rId35"/>
    <p:sldId id="349" r:id="rId36"/>
    <p:sldId id="376" r:id="rId37"/>
    <p:sldId id="351" r:id="rId38"/>
    <p:sldId id="274" r:id="rId39"/>
    <p:sldId id="337"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Montserrat" panose="000005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4D79"/>
    <a:srgbClr val="F9CB9C"/>
    <a:srgbClr val="C60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5FFFC-4A04-407A-844F-D3B7FB259EDA}" v="42" dt="2024-07-12T14:11:41.618"/>
  </p1510:revLst>
</p1510:revInfo>
</file>

<file path=ppt/tableStyles.xml><?xml version="1.0" encoding="utf-8"?>
<a:tblStyleLst xmlns:a="http://schemas.openxmlformats.org/drawingml/2006/main" def="{97C35205-370E-479A-81C0-F2CC227D4D7C}">
  <a:tblStyle styleId="{97C35205-370E-479A-81C0-F2CC227D4D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3625" autoAdjust="0"/>
  </p:normalViewPr>
  <p:slideViewPr>
    <p:cSldViewPr snapToGrid="0">
      <p:cViewPr varScale="1">
        <p:scale>
          <a:sx n="90" d="100"/>
          <a:sy n="90" d="100"/>
        </p:scale>
        <p:origin x="780" y="102"/>
      </p:cViewPr>
      <p:guideLst/>
    </p:cSldViewPr>
  </p:slideViewPr>
  <p:notesTextViewPr>
    <p:cViewPr>
      <p:scale>
        <a:sx n="1" d="1"/>
        <a:sy n="1" d="1"/>
      </p:scale>
      <p:origin x="0" y="0"/>
    </p:cViewPr>
  </p:notesTextViewPr>
  <p:notesViewPr>
    <p:cSldViewPr snapToGrid="0">
      <p:cViewPr varScale="1">
        <p:scale>
          <a:sx n="56" d="100"/>
          <a:sy n="56" d="100"/>
        </p:scale>
        <p:origin x="2832"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بسمه خالد محمد مندور" userId="92c47d0c-80f7-4e75-85a4-9458d4f61850" providerId="ADAL" clId="{2F45FFFC-4A04-407A-844F-D3B7FB259EDA}"/>
    <pc:docChg chg="undo redo custSel addSld modSld">
      <pc:chgData name="بسمه خالد محمد مندور" userId="92c47d0c-80f7-4e75-85a4-9458d4f61850" providerId="ADAL" clId="{2F45FFFC-4A04-407A-844F-D3B7FB259EDA}" dt="2024-07-12T14:30:21.382" v="796" actId="2710"/>
      <pc:docMkLst>
        <pc:docMk/>
      </pc:docMkLst>
      <pc:sldChg chg="modSp mod">
        <pc:chgData name="بسمه خالد محمد مندور" userId="92c47d0c-80f7-4e75-85a4-9458d4f61850" providerId="ADAL" clId="{2F45FFFC-4A04-407A-844F-D3B7FB259EDA}" dt="2024-07-12T13:58:25.806" v="710" actId="207"/>
        <pc:sldMkLst>
          <pc:docMk/>
          <pc:sldMk cId="3177492235" sldId="342"/>
        </pc:sldMkLst>
        <pc:spChg chg="mod">
          <ac:chgData name="بسمه خالد محمد مندور" userId="92c47d0c-80f7-4e75-85a4-9458d4f61850" providerId="ADAL" clId="{2F45FFFC-4A04-407A-844F-D3B7FB259EDA}" dt="2024-07-12T13:58:13.091" v="705" actId="113"/>
          <ac:spMkLst>
            <pc:docMk/>
            <pc:sldMk cId="3177492235" sldId="342"/>
            <ac:spMk id="39" creationId="{CF1EA88C-374F-21FA-81A8-68240EA15F13}"/>
          </ac:spMkLst>
        </pc:spChg>
        <pc:spChg chg="mod">
          <ac:chgData name="بسمه خالد محمد مندور" userId="92c47d0c-80f7-4e75-85a4-9458d4f61850" providerId="ADAL" clId="{2F45FFFC-4A04-407A-844F-D3B7FB259EDA}" dt="2024-07-12T13:58:21.735" v="708" actId="14100"/>
          <ac:spMkLst>
            <pc:docMk/>
            <pc:sldMk cId="3177492235" sldId="342"/>
            <ac:spMk id="40" creationId="{A0633C4C-F65E-F6DA-7A04-A068C62D5E8A}"/>
          </ac:spMkLst>
        </pc:spChg>
        <pc:spChg chg="mod">
          <ac:chgData name="بسمه خالد محمد مندور" userId="92c47d0c-80f7-4e75-85a4-9458d4f61850" providerId="ADAL" clId="{2F45FFFC-4A04-407A-844F-D3B7FB259EDA}" dt="2024-07-12T13:58:25.806" v="710" actId="207"/>
          <ac:spMkLst>
            <pc:docMk/>
            <pc:sldMk cId="3177492235" sldId="342"/>
            <ac:spMk id="41" creationId="{C9D20CFF-35EF-0751-DF4A-DD7B02C72187}"/>
          </ac:spMkLst>
        </pc:spChg>
      </pc:sldChg>
      <pc:sldChg chg="modSp mod">
        <pc:chgData name="بسمه خالد محمد مندور" userId="92c47d0c-80f7-4e75-85a4-9458d4f61850" providerId="ADAL" clId="{2F45FFFC-4A04-407A-844F-D3B7FB259EDA}" dt="2024-07-12T13:57:32.097" v="698" actId="2710"/>
        <pc:sldMkLst>
          <pc:docMk/>
          <pc:sldMk cId="2519954949" sldId="343"/>
        </pc:sldMkLst>
        <pc:spChg chg="mod">
          <ac:chgData name="بسمه خالد محمد مندور" userId="92c47d0c-80f7-4e75-85a4-9458d4f61850" providerId="ADAL" clId="{2F45FFFC-4A04-407A-844F-D3B7FB259EDA}" dt="2024-07-12T13:57:08.279" v="673" actId="2710"/>
          <ac:spMkLst>
            <pc:docMk/>
            <pc:sldMk cId="2519954949" sldId="343"/>
            <ac:spMk id="2" creationId="{95531F9E-290E-43DB-6DBD-0E9EBD22AB98}"/>
          </ac:spMkLst>
        </pc:spChg>
        <pc:spChg chg="mod">
          <ac:chgData name="بسمه خالد محمد مندور" userId="92c47d0c-80f7-4e75-85a4-9458d4f61850" providerId="ADAL" clId="{2F45FFFC-4A04-407A-844F-D3B7FB259EDA}" dt="2024-07-12T13:57:32.097" v="698" actId="2710"/>
          <ac:spMkLst>
            <pc:docMk/>
            <pc:sldMk cId="2519954949" sldId="343"/>
            <ac:spMk id="4" creationId="{DDE543FE-92B5-B939-DF64-02ACF8BBFBA7}"/>
          </ac:spMkLst>
        </pc:spChg>
        <pc:spChg chg="mod">
          <ac:chgData name="بسمه خالد محمد مندور" userId="92c47d0c-80f7-4e75-85a4-9458d4f61850" providerId="ADAL" clId="{2F45FFFC-4A04-407A-844F-D3B7FB259EDA}" dt="2024-07-12T13:57:17.750" v="697" actId="1037"/>
          <ac:spMkLst>
            <pc:docMk/>
            <pc:sldMk cId="2519954949" sldId="343"/>
            <ac:spMk id="6" creationId="{4457FA1E-A60A-A9C7-A927-8985ECBE3BAF}"/>
          </ac:spMkLst>
        </pc:spChg>
        <pc:spChg chg="mod">
          <ac:chgData name="بسمه خالد محمد مندور" userId="92c47d0c-80f7-4e75-85a4-9458d4f61850" providerId="ADAL" clId="{2F45FFFC-4A04-407A-844F-D3B7FB259EDA}" dt="2024-07-12T13:56:38.795" v="660" actId="1036"/>
          <ac:spMkLst>
            <pc:docMk/>
            <pc:sldMk cId="2519954949" sldId="343"/>
            <ac:spMk id="34" creationId="{00000000-0000-0000-0000-000000000000}"/>
          </ac:spMkLst>
        </pc:spChg>
      </pc:sldChg>
      <pc:sldChg chg="modSp mod">
        <pc:chgData name="بسمه خالد محمد مندور" userId="92c47d0c-80f7-4e75-85a4-9458d4f61850" providerId="ADAL" clId="{2F45FFFC-4A04-407A-844F-D3B7FB259EDA}" dt="2024-07-12T13:21:13.165" v="467" actId="404"/>
        <pc:sldMkLst>
          <pc:docMk/>
          <pc:sldMk cId="481243810" sldId="349"/>
        </pc:sldMkLst>
        <pc:spChg chg="mod">
          <ac:chgData name="بسمه خالد محمد مندور" userId="92c47d0c-80f7-4e75-85a4-9458d4f61850" providerId="ADAL" clId="{2F45FFFC-4A04-407A-844F-D3B7FB259EDA}" dt="2024-07-12T13:21:13.165" v="467" actId="404"/>
          <ac:spMkLst>
            <pc:docMk/>
            <pc:sldMk cId="481243810" sldId="349"/>
            <ac:spMk id="2" creationId="{3EC053AA-E731-282D-C72D-10A675C68CCB}"/>
          </ac:spMkLst>
        </pc:spChg>
      </pc:sldChg>
      <pc:sldChg chg="modSp mod">
        <pc:chgData name="بسمه خالد محمد مندور" userId="92c47d0c-80f7-4e75-85a4-9458d4f61850" providerId="ADAL" clId="{2F45FFFC-4A04-407A-844F-D3B7FB259EDA}" dt="2024-07-12T14:30:21.382" v="796" actId="2710"/>
        <pc:sldMkLst>
          <pc:docMk/>
          <pc:sldMk cId="1199401684" sldId="351"/>
        </pc:sldMkLst>
        <pc:spChg chg="mod">
          <ac:chgData name="بسمه خالد محمد مندور" userId="92c47d0c-80f7-4e75-85a4-9458d4f61850" providerId="ADAL" clId="{2F45FFFC-4A04-407A-844F-D3B7FB259EDA}" dt="2024-07-12T14:30:21.382" v="796" actId="2710"/>
          <ac:spMkLst>
            <pc:docMk/>
            <pc:sldMk cId="1199401684" sldId="351"/>
            <ac:spMk id="7" creationId="{00000000-0000-0000-0000-000000000000}"/>
          </ac:spMkLst>
        </pc:spChg>
      </pc:sldChg>
      <pc:sldChg chg="modSp mod">
        <pc:chgData name="بسمه خالد محمد مندور" userId="92c47d0c-80f7-4e75-85a4-9458d4f61850" providerId="ADAL" clId="{2F45FFFC-4A04-407A-844F-D3B7FB259EDA}" dt="2024-07-12T14:14:01.951" v="795" actId="403"/>
        <pc:sldMkLst>
          <pc:docMk/>
          <pc:sldMk cId="3063432114" sldId="362"/>
        </pc:sldMkLst>
        <pc:spChg chg="mod">
          <ac:chgData name="بسمه خالد محمد مندور" userId="92c47d0c-80f7-4e75-85a4-9458d4f61850" providerId="ADAL" clId="{2F45FFFC-4A04-407A-844F-D3B7FB259EDA}" dt="2024-07-12T14:14:01.951" v="795" actId="403"/>
          <ac:spMkLst>
            <pc:docMk/>
            <pc:sldMk cId="3063432114" sldId="362"/>
            <ac:spMk id="3" creationId="{9E604400-8B92-DCBF-74AD-AD8B95D1A6B7}"/>
          </ac:spMkLst>
        </pc:spChg>
        <pc:spChg chg="mod">
          <ac:chgData name="بسمه خالد محمد مندور" userId="92c47d0c-80f7-4e75-85a4-9458d4f61850" providerId="ADAL" clId="{2F45FFFC-4A04-407A-844F-D3B7FB259EDA}" dt="2024-07-12T14:13:50.939" v="794" actId="1036"/>
          <ac:spMkLst>
            <pc:docMk/>
            <pc:sldMk cId="3063432114" sldId="362"/>
            <ac:spMk id="34" creationId="{00000000-0000-0000-0000-000000000000}"/>
          </ac:spMkLst>
        </pc:spChg>
      </pc:sldChg>
      <pc:sldChg chg="addSp modSp mod">
        <pc:chgData name="بسمه خالد محمد مندور" userId="92c47d0c-80f7-4e75-85a4-9458d4f61850" providerId="ADAL" clId="{2F45FFFC-4A04-407A-844F-D3B7FB259EDA}" dt="2024-07-12T13:58:02.781" v="703" actId="207"/>
        <pc:sldMkLst>
          <pc:docMk/>
          <pc:sldMk cId="80812188" sldId="363"/>
        </pc:sldMkLst>
        <pc:spChg chg="mod">
          <ac:chgData name="بسمه خالد محمد مندور" userId="92c47d0c-80f7-4e75-85a4-9458d4f61850" providerId="ADAL" clId="{2F45FFFC-4A04-407A-844F-D3B7FB259EDA}" dt="2024-07-12T12:36:03.043" v="230" actId="113"/>
          <ac:spMkLst>
            <pc:docMk/>
            <pc:sldMk cId="80812188" sldId="363"/>
            <ac:spMk id="2" creationId="{95531F9E-290E-43DB-6DBD-0E9EBD22AB98}"/>
          </ac:spMkLst>
        </pc:spChg>
        <pc:spChg chg="mod">
          <ac:chgData name="بسمه خالد محمد مندور" userId="92c47d0c-80f7-4e75-85a4-9458d4f61850" providerId="ADAL" clId="{2F45FFFC-4A04-407A-844F-D3B7FB259EDA}" dt="2024-07-12T13:57:47.434" v="700" actId="404"/>
          <ac:spMkLst>
            <pc:docMk/>
            <pc:sldMk cId="80812188" sldId="363"/>
            <ac:spMk id="4" creationId="{50A1C353-8E1A-6456-BD92-84291FA5C17B}"/>
          </ac:spMkLst>
        </pc:spChg>
        <pc:spChg chg="add mod">
          <ac:chgData name="بسمه خالد محمد مندور" userId="92c47d0c-80f7-4e75-85a4-9458d4f61850" providerId="ADAL" clId="{2F45FFFC-4A04-407A-844F-D3B7FB259EDA}" dt="2024-07-12T12:35:49.447" v="224" actId="20577"/>
          <ac:spMkLst>
            <pc:docMk/>
            <pc:sldMk cId="80812188" sldId="363"/>
            <ac:spMk id="5" creationId="{67DEBF0D-2B95-07AC-B612-AB8B508C7462}"/>
          </ac:spMkLst>
        </pc:spChg>
        <pc:graphicFrameChg chg="add mod modGraphic">
          <ac:chgData name="بسمه خالد محمد مندور" userId="92c47d0c-80f7-4e75-85a4-9458d4f61850" providerId="ADAL" clId="{2F45FFFC-4A04-407A-844F-D3B7FB259EDA}" dt="2024-07-12T13:58:02.781" v="703" actId="207"/>
          <ac:graphicFrameMkLst>
            <pc:docMk/>
            <pc:sldMk cId="80812188" sldId="363"/>
            <ac:graphicFrameMk id="3" creationId="{6536E05A-E7CE-A07B-B846-30A2910581F0}"/>
          </ac:graphicFrameMkLst>
        </pc:graphicFrameChg>
      </pc:sldChg>
      <pc:sldChg chg="addSp delSp modSp add mod">
        <pc:chgData name="بسمه خالد محمد مندور" userId="92c47d0c-80f7-4e75-85a4-9458d4f61850" providerId="ADAL" clId="{2F45FFFC-4A04-407A-844F-D3B7FB259EDA}" dt="2024-07-12T13:18:12.476" v="456" actId="20577"/>
        <pc:sldMkLst>
          <pc:docMk/>
          <pc:sldMk cId="3841915681" sldId="369"/>
        </pc:sldMkLst>
        <pc:spChg chg="del">
          <ac:chgData name="بسمه خالد محمد مندور" userId="92c47d0c-80f7-4e75-85a4-9458d4f61850" providerId="ADAL" clId="{2F45FFFC-4A04-407A-844F-D3B7FB259EDA}" dt="2024-07-12T11:56:36.650" v="89" actId="478"/>
          <ac:spMkLst>
            <pc:docMk/>
            <pc:sldMk cId="3841915681" sldId="369"/>
            <ac:spMk id="2" creationId="{95531F9E-290E-43DB-6DBD-0E9EBD22AB98}"/>
          </ac:spMkLst>
        </pc:spChg>
        <pc:spChg chg="del">
          <ac:chgData name="بسمه خالد محمد مندور" userId="92c47d0c-80f7-4e75-85a4-9458d4f61850" providerId="ADAL" clId="{2F45FFFC-4A04-407A-844F-D3B7FB259EDA}" dt="2024-07-12T11:55:54.354" v="34" actId="478"/>
          <ac:spMkLst>
            <pc:docMk/>
            <pc:sldMk cId="3841915681" sldId="369"/>
            <ac:spMk id="4" creationId="{DDE543FE-92B5-B939-DF64-02ACF8BBFBA7}"/>
          </ac:spMkLst>
        </pc:spChg>
        <pc:spChg chg="del">
          <ac:chgData name="بسمه خالد محمد مندور" userId="92c47d0c-80f7-4e75-85a4-9458d4f61850" providerId="ADAL" clId="{2F45FFFC-4A04-407A-844F-D3B7FB259EDA}" dt="2024-07-12T11:55:58.368" v="35" actId="478"/>
          <ac:spMkLst>
            <pc:docMk/>
            <pc:sldMk cId="3841915681" sldId="369"/>
            <ac:spMk id="6" creationId="{4457FA1E-A60A-A9C7-A927-8985ECBE3BAF}"/>
          </ac:spMkLst>
        </pc:spChg>
        <pc:spChg chg="mod">
          <ac:chgData name="بسمه خالد محمد مندور" userId="92c47d0c-80f7-4e75-85a4-9458d4f61850" providerId="ADAL" clId="{2F45FFFC-4A04-407A-844F-D3B7FB259EDA}" dt="2024-07-12T12:56:02.352" v="386" actId="20577"/>
          <ac:spMkLst>
            <pc:docMk/>
            <pc:sldMk cId="3841915681" sldId="369"/>
            <ac:spMk id="34" creationId="{00000000-0000-0000-0000-000000000000}"/>
          </ac:spMkLst>
        </pc:spChg>
        <pc:graphicFrameChg chg="add mod modGraphic">
          <ac:chgData name="بسمه خالد محمد مندور" userId="92c47d0c-80f7-4e75-85a4-9458d4f61850" providerId="ADAL" clId="{2F45FFFC-4A04-407A-844F-D3B7FB259EDA}" dt="2024-07-12T13:18:12.476" v="456" actId="20577"/>
          <ac:graphicFrameMkLst>
            <pc:docMk/>
            <pc:sldMk cId="3841915681" sldId="369"/>
            <ac:graphicFrameMk id="3" creationId="{38F2056E-0495-67D4-EFA7-1AABA037569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900121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73e6c1d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73e6c1d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304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f056fa78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f056fa7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6899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b0ade47dd6_0_16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b0ade47dd6_0_16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532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b0ade47dd6_0_16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b0ade47dd6_0_16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213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b0ade47dd6_0_16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b0ade47dd6_0_16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7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73e6c1d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73e6c1d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581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38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12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7494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15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611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1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897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7875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713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912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4567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686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3789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667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2408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810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af056fa78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af056fa78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8633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015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0023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7983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849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495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0ade47dd6_0_18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0ade47dd6_0_18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057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b0ade47dd6_0_16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b0ade47dd6_0_16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2809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gb0898755b4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1" name="Google Shape;1311;gb0898755b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709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f056fa78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f056fa7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16797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73e6c1d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73e6c1d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401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73e6c1df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b73e6c1df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066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f056fa78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f056fa7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25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f056fa78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f056fa7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285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f056fa78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f056fa78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654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31725" y="571500"/>
            <a:ext cx="4775100" cy="2775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731725" y="3533025"/>
            <a:ext cx="2964000" cy="754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USTOM_17">
    <p:bg>
      <p:bgPr>
        <a:solidFill>
          <a:schemeClr val="accent3"/>
        </a:solid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37"/>
        <p:cNvGrpSpPr/>
        <p:nvPr/>
      </p:nvGrpSpPr>
      <p:grpSpPr>
        <a:xfrm>
          <a:off x="0" y="0"/>
          <a:ext cx="0" cy="0"/>
          <a:chOff x="0" y="0"/>
          <a:chExt cx="0" cy="0"/>
        </a:xfrm>
      </p:grpSpPr>
      <p:sp>
        <p:nvSpPr>
          <p:cNvPr id="138" name="Google Shape;138;p27"/>
          <p:cNvSpPr txBox="1">
            <a:spLocks noGrp="1"/>
          </p:cNvSpPr>
          <p:nvPr>
            <p:ph type="subTitle" idx="1"/>
          </p:nvPr>
        </p:nvSpPr>
        <p:spPr>
          <a:xfrm>
            <a:off x="2442625" y="1580025"/>
            <a:ext cx="3846300" cy="121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9" name="Google Shape;139;p27"/>
          <p:cNvSpPr txBox="1">
            <a:spLocks noGrp="1"/>
          </p:cNvSpPr>
          <p:nvPr>
            <p:ph type="subTitle" idx="2"/>
          </p:nvPr>
        </p:nvSpPr>
        <p:spPr>
          <a:xfrm>
            <a:off x="2442525" y="3012925"/>
            <a:ext cx="5969700" cy="699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3000"/>
              <a:buNone/>
              <a:defRPr sz="3000" b="1"/>
            </a:lvl1pPr>
            <a:lvl2pPr lvl="1">
              <a:lnSpc>
                <a:spcPct val="100000"/>
              </a:lnSpc>
              <a:spcBef>
                <a:spcPts val="0"/>
              </a:spcBef>
              <a:spcAft>
                <a:spcPts val="0"/>
              </a:spcAft>
              <a:buSzPts val="3000"/>
              <a:buNone/>
              <a:defRPr sz="3000" b="1"/>
            </a:lvl2pPr>
            <a:lvl3pPr lvl="2">
              <a:lnSpc>
                <a:spcPct val="100000"/>
              </a:lnSpc>
              <a:spcBef>
                <a:spcPts val="0"/>
              </a:spcBef>
              <a:spcAft>
                <a:spcPts val="0"/>
              </a:spcAft>
              <a:buSzPts val="3000"/>
              <a:buNone/>
              <a:defRPr sz="3000" b="1"/>
            </a:lvl3pPr>
            <a:lvl4pPr lvl="3">
              <a:lnSpc>
                <a:spcPct val="100000"/>
              </a:lnSpc>
              <a:spcBef>
                <a:spcPts val="0"/>
              </a:spcBef>
              <a:spcAft>
                <a:spcPts val="0"/>
              </a:spcAft>
              <a:buSzPts val="3000"/>
              <a:buNone/>
              <a:defRPr sz="3000" b="1"/>
            </a:lvl4pPr>
            <a:lvl5pPr lvl="4">
              <a:lnSpc>
                <a:spcPct val="100000"/>
              </a:lnSpc>
              <a:spcBef>
                <a:spcPts val="0"/>
              </a:spcBef>
              <a:spcAft>
                <a:spcPts val="0"/>
              </a:spcAft>
              <a:buSzPts val="3000"/>
              <a:buNone/>
              <a:defRPr sz="3000" b="1"/>
            </a:lvl5pPr>
            <a:lvl6pPr lvl="5">
              <a:lnSpc>
                <a:spcPct val="100000"/>
              </a:lnSpc>
              <a:spcBef>
                <a:spcPts val="0"/>
              </a:spcBef>
              <a:spcAft>
                <a:spcPts val="0"/>
              </a:spcAft>
              <a:buSzPts val="3000"/>
              <a:buNone/>
              <a:defRPr sz="3000" b="1"/>
            </a:lvl6pPr>
            <a:lvl7pPr lvl="6">
              <a:lnSpc>
                <a:spcPct val="100000"/>
              </a:lnSpc>
              <a:spcBef>
                <a:spcPts val="0"/>
              </a:spcBef>
              <a:spcAft>
                <a:spcPts val="0"/>
              </a:spcAft>
              <a:buSzPts val="3000"/>
              <a:buNone/>
              <a:defRPr sz="3000" b="1"/>
            </a:lvl7pPr>
            <a:lvl8pPr lvl="7">
              <a:lnSpc>
                <a:spcPct val="100000"/>
              </a:lnSpc>
              <a:spcBef>
                <a:spcPts val="0"/>
              </a:spcBef>
              <a:spcAft>
                <a:spcPts val="0"/>
              </a:spcAft>
              <a:buSzPts val="3000"/>
              <a:buNone/>
              <a:defRPr sz="3000" b="1"/>
            </a:lvl8pPr>
            <a:lvl9pPr lvl="8">
              <a:lnSpc>
                <a:spcPct val="100000"/>
              </a:lnSpc>
              <a:spcBef>
                <a:spcPts val="0"/>
              </a:spcBef>
              <a:spcAft>
                <a:spcPts val="0"/>
              </a:spcAft>
              <a:buSzPts val="3000"/>
              <a:buNone/>
              <a:defRPr sz="3000" b="1"/>
            </a:lvl9pPr>
          </a:lstStyle>
          <a:p>
            <a:endParaRPr/>
          </a:p>
        </p:txBody>
      </p:sp>
    </p:spTree>
    <p:extLst>
      <p:ext uri="{BB962C8B-B14F-4D97-AF65-F5344CB8AC3E}">
        <p14:creationId xmlns:p14="http://schemas.microsoft.com/office/powerpoint/2010/main" val="606078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31725" y="571500"/>
            <a:ext cx="4775100" cy="2775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11" name="Google Shape;11;p2"/>
          <p:cNvSpPr txBox="1">
            <a:spLocks noGrp="1"/>
          </p:cNvSpPr>
          <p:nvPr>
            <p:ph type="subTitle" idx="1"/>
          </p:nvPr>
        </p:nvSpPr>
        <p:spPr>
          <a:xfrm>
            <a:off x="731725" y="3533025"/>
            <a:ext cx="2964000" cy="754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42926908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lt1"/>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31725" y="571500"/>
            <a:ext cx="7680600" cy="6879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31725" y="1366575"/>
            <a:ext cx="7680600" cy="32022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SzPts val="1100"/>
              <a:buChar char="●"/>
              <a:defRPr sz="1100"/>
            </a:lvl1pPr>
            <a:lvl2pPr marL="914400" lvl="1" indent="-298450">
              <a:lnSpc>
                <a:spcPct val="100000"/>
              </a:lnSpc>
              <a:spcBef>
                <a:spcPts val="0"/>
              </a:spcBef>
              <a:spcAft>
                <a:spcPts val="0"/>
              </a:spcAft>
              <a:buSzPts val="1100"/>
              <a:buChar char="○"/>
              <a:defRPr sz="1100"/>
            </a:lvl2pPr>
            <a:lvl3pPr marL="1371600" lvl="2" indent="-298450">
              <a:lnSpc>
                <a:spcPct val="100000"/>
              </a:lnSpc>
              <a:spcBef>
                <a:spcPts val="0"/>
              </a:spcBef>
              <a:spcAft>
                <a:spcPts val="0"/>
              </a:spcAft>
              <a:buSzPts val="1100"/>
              <a:buChar char="■"/>
              <a:defRPr sz="1100"/>
            </a:lvl3pPr>
            <a:lvl4pPr marL="1828800" lvl="3" indent="-298450">
              <a:lnSpc>
                <a:spcPct val="100000"/>
              </a:lnSpc>
              <a:spcBef>
                <a:spcPts val="0"/>
              </a:spcBef>
              <a:spcAft>
                <a:spcPts val="0"/>
              </a:spcAft>
              <a:buSzPts val="1100"/>
              <a:buChar char="●"/>
              <a:defRPr sz="1100"/>
            </a:lvl4pPr>
            <a:lvl5pPr marL="2286000" lvl="4" indent="-298450">
              <a:lnSpc>
                <a:spcPct val="100000"/>
              </a:lnSpc>
              <a:spcBef>
                <a:spcPts val="0"/>
              </a:spcBef>
              <a:spcAft>
                <a:spcPts val="0"/>
              </a:spcAft>
              <a:buSzPts val="1100"/>
              <a:buChar char="○"/>
              <a:defRPr sz="1100"/>
            </a:lvl5pPr>
            <a:lvl6pPr marL="2743200" lvl="5" indent="-298450">
              <a:lnSpc>
                <a:spcPct val="100000"/>
              </a:lnSpc>
              <a:spcBef>
                <a:spcPts val="0"/>
              </a:spcBef>
              <a:spcAft>
                <a:spcPts val="0"/>
              </a:spcAft>
              <a:buSzPts val="1100"/>
              <a:buChar char="■"/>
              <a:defRPr sz="1100"/>
            </a:lvl6pPr>
            <a:lvl7pPr marL="3200400" lvl="6" indent="-298450">
              <a:lnSpc>
                <a:spcPct val="100000"/>
              </a:lnSpc>
              <a:spcBef>
                <a:spcPts val="0"/>
              </a:spcBef>
              <a:spcAft>
                <a:spcPts val="0"/>
              </a:spcAft>
              <a:buSzPts val="1100"/>
              <a:buChar char="●"/>
              <a:defRPr sz="1100"/>
            </a:lvl7pPr>
            <a:lvl8pPr marL="3657600" lvl="7" indent="-298450">
              <a:lnSpc>
                <a:spcPct val="100000"/>
              </a:lnSpc>
              <a:spcBef>
                <a:spcPts val="0"/>
              </a:spcBef>
              <a:spcAft>
                <a:spcPts val="0"/>
              </a:spcAft>
              <a:buSzPts val="1100"/>
              <a:buChar char="○"/>
              <a:defRPr sz="1100"/>
            </a:lvl8pPr>
            <a:lvl9pPr marL="4114800" lvl="8" indent="-298450">
              <a:lnSpc>
                <a:spcPct val="100000"/>
              </a:lnSpc>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09335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31725" y="1979925"/>
            <a:ext cx="4218000" cy="259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23636863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extLst>
      <p:ext uri="{BB962C8B-B14F-4D97-AF65-F5344CB8AC3E}">
        <p14:creationId xmlns:p14="http://schemas.microsoft.com/office/powerpoint/2010/main" val="3475545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bg>
      <p:bgPr>
        <a:solidFill>
          <a:schemeClr val="l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0437254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chemeClr val="lt1"/>
        </a:solidFill>
        <a:effectLst/>
      </p:bgPr>
    </p:bg>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17"/>
          <p:cNvSpPr txBox="1">
            <a:spLocks noGrp="1"/>
          </p:cNvSpPr>
          <p:nvPr>
            <p:ph type="title" idx="2" hasCustomPrompt="1"/>
          </p:nvPr>
        </p:nvSpPr>
        <p:spPr>
          <a:xfrm>
            <a:off x="731700" y="1678625"/>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4" name="Google Shape;54;p17"/>
          <p:cNvSpPr txBox="1">
            <a:spLocks noGrp="1"/>
          </p:cNvSpPr>
          <p:nvPr>
            <p:ph type="title" idx="3" hasCustomPrompt="1"/>
          </p:nvPr>
        </p:nvSpPr>
        <p:spPr>
          <a:xfrm>
            <a:off x="731700" y="3335350"/>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5" name="Google Shape;55;p17"/>
          <p:cNvSpPr txBox="1">
            <a:spLocks noGrp="1"/>
          </p:cNvSpPr>
          <p:nvPr>
            <p:ph type="title" idx="4" hasCustomPrompt="1"/>
          </p:nvPr>
        </p:nvSpPr>
        <p:spPr>
          <a:xfrm>
            <a:off x="7408200" y="1678625"/>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6" name="Google Shape;56;p17"/>
          <p:cNvSpPr txBox="1">
            <a:spLocks noGrp="1"/>
          </p:cNvSpPr>
          <p:nvPr>
            <p:ph type="title" idx="5" hasCustomPrompt="1"/>
          </p:nvPr>
        </p:nvSpPr>
        <p:spPr>
          <a:xfrm>
            <a:off x="7408200" y="3335350"/>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7" name="Google Shape;57;p17"/>
          <p:cNvSpPr txBox="1">
            <a:spLocks noGrp="1"/>
          </p:cNvSpPr>
          <p:nvPr>
            <p:ph type="subTitle" idx="1"/>
          </p:nvPr>
        </p:nvSpPr>
        <p:spPr>
          <a:xfrm>
            <a:off x="1735800" y="1678625"/>
            <a:ext cx="1872900" cy="5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600"/>
              <a:buNone/>
              <a:defRPr sz="1600" b="1">
                <a:solidFill>
                  <a:schemeClr val="dk1"/>
                </a:solidFill>
              </a:defRPr>
            </a:lvl1pPr>
            <a:lvl2pPr lvl="1">
              <a:lnSpc>
                <a:spcPct val="100000"/>
              </a:lnSpc>
              <a:spcBef>
                <a:spcPts val="0"/>
              </a:spcBef>
              <a:spcAft>
                <a:spcPts val="0"/>
              </a:spcAft>
              <a:buClr>
                <a:schemeClr val="dk1"/>
              </a:buClr>
              <a:buSzPts val="1600"/>
              <a:buNone/>
              <a:defRPr sz="1600">
                <a:solidFill>
                  <a:schemeClr val="dk1"/>
                </a:solidFill>
              </a:defRPr>
            </a:lvl2pPr>
            <a:lvl3pPr lvl="2">
              <a:lnSpc>
                <a:spcPct val="100000"/>
              </a:lnSpc>
              <a:spcBef>
                <a:spcPts val="0"/>
              </a:spcBef>
              <a:spcAft>
                <a:spcPts val="0"/>
              </a:spcAft>
              <a:buClr>
                <a:schemeClr val="dk1"/>
              </a:buClr>
              <a:buSzPts val="1600"/>
              <a:buNone/>
              <a:defRPr sz="1600">
                <a:solidFill>
                  <a:schemeClr val="dk1"/>
                </a:solidFill>
              </a:defRPr>
            </a:lvl3pPr>
            <a:lvl4pPr lvl="3">
              <a:lnSpc>
                <a:spcPct val="100000"/>
              </a:lnSpc>
              <a:spcBef>
                <a:spcPts val="0"/>
              </a:spcBef>
              <a:spcAft>
                <a:spcPts val="0"/>
              </a:spcAft>
              <a:buClr>
                <a:schemeClr val="dk1"/>
              </a:buClr>
              <a:buSzPts val="1600"/>
              <a:buNone/>
              <a:defRPr sz="1600">
                <a:solidFill>
                  <a:schemeClr val="dk1"/>
                </a:solidFill>
              </a:defRPr>
            </a:lvl4pPr>
            <a:lvl5pPr lvl="4">
              <a:lnSpc>
                <a:spcPct val="100000"/>
              </a:lnSpc>
              <a:spcBef>
                <a:spcPts val="0"/>
              </a:spcBef>
              <a:spcAft>
                <a:spcPts val="0"/>
              </a:spcAft>
              <a:buClr>
                <a:schemeClr val="dk1"/>
              </a:buClr>
              <a:buSzPts val="1600"/>
              <a:buNone/>
              <a:defRPr sz="1600">
                <a:solidFill>
                  <a:schemeClr val="dk1"/>
                </a:solidFill>
              </a:defRPr>
            </a:lvl5pPr>
            <a:lvl6pPr lvl="5">
              <a:lnSpc>
                <a:spcPct val="100000"/>
              </a:lnSpc>
              <a:spcBef>
                <a:spcPts val="0"/>
              </a:spcBef>
              <a:spcAft>
                <a:spcPts val="0"/>
              </a:spcAft>
              <a:buClr>
                <a:schemeClr val="dk1"/>
              </a:buClr>
              <a:buSzPts val="1600"/>
              <a:buNone/>
              <a:defRPr sz="1600">
                <a:solidFill>
                  <a:schemeClr val="dk1"/>
                </a:solidFill>
              </a:defRPr>
            </a:lvl6pPr>
            <a:lvl7pPr lvl="6">
              <a:lnSpc>
                <a:spcPct val="100000"/>
              </a:lnSpc>
              <a:spcBef>
                <a:spcPts val="0"/>
              </a:spcBef>
              <a:spcAft>
                <a:spcPts val="0"/>
              </a:spcAft>
              <a:buClr>
                <a:schemeClr val="dk1"/>
              </a:buClr>
              <a:buSzPts val="1600"/>
              <a:buNone/>
              <a:defRPr sz="1600">
                <a:solidFill>
                  <a:schemeClr val="dk1"/>
                </a:solidFill>
              </a:defRPr>
            </a:lvl7pPr>
            <a:lvl8pPr lvl="7">
              <a:lnSpc>
                <a:spcPct val="100000"/>
              </a:lnSpc>
              <a:spcBef>
                <a:spcPts val="0"/>
              </a:spcBef>
              <a:spcAft>
                <a:spcPts val="0"/>
              </a:spcAft>
              <a:buClr>
                <a:schemeClr val="dk1"/>
              </a:buClr>
              <a:buSzPts val="1600"/>
              <a:buNone/>
              <a:defRPr sz="1600">
                <a:solidFill>
                  <a:schemeClr val="dk1"/>
                </a:solidFill>
              </a:defRPr>
            </a:lvl8pPr>
            <a:lvl9pPr lvl="8">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8" name="Google Shape;58;p17"/>
          <p:cNvSpPr txBox="1">
            <a:spLocks noGrp="1"/>
          </p:cNvSpPr>
          <p:nvPr>
            <p:ph type="subTitle" idx="6"/>
          </p:nvPr>
        </p:nvSpPr>
        <p:spPr>
          <a:xfrm>
            <a:off x="1735800" y="3335350"/>
            <a:ext cx="18729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600" b="1">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7"/>
          <p:cNvSpPr txBox="1">
            <a:spLocks noGrp="1"/>
          </p:cNvSpPr>
          <p:nvPr>
            <p:ph type="subTitle" idx="7"/>
          </p:nvPr>
        </p:nvSpPr>
        <p:spPr>
          <a:xfrm>
            <a:off x="5535300" y="1678625"/>
            <a:ext cx="1872900" cy="5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None/>
              <a:defRPr sz="1600" b="1">
                <a:solidFill>
                  <a:schemeClr val="dk1"/>
                </a:solidFill>
              </a:defRPr>
            </a:lvl1pPr>
            <a:lvl2pPr lvl="1" algn="r" rtl="0">
              <a:lnSpc>
                <a:spcPct val="100000"/>
              </a:lnSpc>
              <a:spcBef>
                <a:spcPts val="0"/>
              </a:spcBef>
              <a:spcAft>
                <a:spcPts val="0"/>
              </a:spcAft>
              <a:buClr>
                <a:schemeClr val="dk1"/>
              </a:buClr>
              <a:buSzPts val="1600"/>
              <a:buNone/>
              <a:defRPr sz="1600">
                <a:solidFill>
                  <a:schemeClr val="dk1"/>
                </a:solidFill>
              </a:defRPr>
            </a:lvl2pPr>
            <a:lvl3pPr lvl="2" algn="r" rtl="0">
              <a:lnSpc>
                <a:spcPct val="100000"/>
              </a:lnSpc>
              <a:spcBef>
                <a:spcPts val="0"/>
              </a:spcBef>
              <a:spcAft>
                <a:spcPts val="0"/>
              </a:spcAft>
              <a:buClr>
                <a:schemeClr val="dk1"/>
              </a:buClr>
              <a:buSzPts val="1600"/>
              <a:buNone/>
              <a:defRPr sz="1600">
                <a:solidFill>
                  <a:schemeClr val="dk1"/>
                </a:solidFill>
              </a:defRPr>
            </a:lvl3pPr>
            <a:lvl4pPr lvl="3" algn="r" rtl="0">
              <a:lnSpc>
                <a:spcPct val="100000"/>
              </a:lnSpc>
              <a:spcBef>
                <a:spcPts val="0"/>
              </a:spcBef>
              <a:spcAft>
                <a:spcPts val="0"/>
              </a:spcAft>
              <a:buClr>
                <a:schemeClr val="dk1"/>
              </a:buClr>
              <a:buSzPts val="1600"/>
              <a:buNone/>
              <a:defRPr sz="1600">
                <a:solidFill>
                  <a:schemeClr val="dk1"/>
                </a:solidFill>
              </a:defRPr>
            </a:lvl4pPr>
            <a:lvl5pPr lvl="4" algn="r" rtl="0">
              <a:lnSpc>
                <a:spcPct val="100000"/>
              </a:lnSpc>
              <a:spcBef>
                <a:spcPts val="0"/>
              </a:spcBef>
              <a:spcAft>
                <a:spcPts val="0"/>
              </a:spcAft>
              <a:buClr>
                <a:schemeClr val="dk1"/>
              </a:buClr>
              <a:buSzPts val="1600"/>
              <a:buNone/>
              <a:defRPr sz="1600">
                <a:solidFill>
                  <a:schemeClr val="dk1"/>
                </a:solidFill>
              </a:defRPr>
            </a:lvl5pPr>
            <a:lvl6pPr lvl="5" algn="r" rtl="0">
              <a:lnSpc>
                <a:spcPct val="100000"/>
              </a:lnSpc>
              <a:spcBef>
                <a:spcPts val="0"/>
              </a:spcBef>
              <a:spcAft>
                <a:spcPts val="0"/>
              </a:spcAft>
              <a:buClr>
                <a:schemeClr val="dk1"/>
              </a:buClr>
              <a:buSzPts val="1600"/>
              <a:buNone/>
              <a:defRPr sz="1600">
                <a:solidFill>
                  <a:schemeClr val="dk1"/>
                </a:solidFill>
              </a:defRPr>
            </a:lvl6pPr>
            <a:lvl7pPr lvl="6" algn="r" rtl="0">
              <a:lnSpc>
                <a:spcPct val="100000"/>
              </a:lnSpc>
              <a:spcBef>
                <a:spcPts val="0"/>
              </a:spcBef>
              <a:spcAft>
                <a:spcPts val="0"/>
              </a:spcAft>
              <a:buClr>
                <a:schemeClr val="dk1"/>
              </a:buClr>
              <a:buSzPts val="1600"/>
              <a:buNone/>
              <a:defRPr sz="1600">
                <a:solidFill>
                  <a:schemeClr val="dk1"/>
                </a:solidFill>
              </a:defRPr>
            </a:lvl7pPr>
            <a:lvl8pPr lvl="7" algn="r" rtl="0">
              <a:lnSpc>
                <a:spcPct val="100000"/>
              </a:lnSpc>
              <a:spcBef>
                <a:spcPts val="0"/>
              </a:spcBef>
              <a:spcAft>
                <a:spcPts val="0"/>
              </a:spcAft>
              <a:buClr>
                <a:schemeClr val="dk1"/>
              </a:buClr>
              <a:buSzPts val="1600"/>
              <a:buNone/>
              <a:defRPr sz="1600">
                <a:solidFill>
                  <a:schemeClr val="dk1"/>
                </a:solidFill>
              </a:defRPr>
            </a:lvl8pPr>
            <a:lvl9pPr lvl="8" algn="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0" name="Google Shape;60;p17"/>
          <p:cNvSpPr txBox="1">
            <a:spLocks noGrp="1"/>
          </p:cNvSpPr>
          <p:nvPr>
            <p:ph type="subTitle" idx="8"/>
          </p:nvPr>
        </p:nvSpPr>
        <p:spPr>
          <a:xfrm>
            <a:off x="5535300" y="3335350"/>
            <a:ext cx="1872900" cy="5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None/>
              <a:defRPr sz="1600" b="1">
                <a:solidFill>
                  <a:schemeClr val="dk1"/>
                </a:solidFill>
              </a:defRPr>
            </a:lvl1pPr>
            <a:lvl2pPr lvl="1" algn="r" rtl="0">
              <a:lnSpc>
                <a:spcPct val="100000"/>
              </a:lnSpc>
              <a:spcBef>
                <a:spcPts val="0"/>
              </a:spcBef>
              <a:spcAft>
                <a:spcPts val="0"/>
              </a:spcAft>
              <a:buClr>
                <a:schemeClr val="dk1"/>
              </a:buClr>
              <a:buSzPts val="1600"/>
              <a:buNone/>
              <a:defRPr sz="1600">
                <a:solidFill>
                  <a:schemeClr val="dk1"/>
                </a:solidFill>
              </a:defRPr>
            </a:lvl2pPr>
            <a:lvl3pPr lvl="2" algn="r" rtl="0">
              <a:lnSpc>
                <a:spcPct val="100000"/>
              </a:lnSpc>
              <a:spcBef>
                <a:spcPts val="0"/>
              </a:spcBef>
              <a:spcAft>
                <a:spcPts val="0"/>
              </a:spcAft>
              <a:buClr>
                <a:schemeClr val="dk1"/>
              </a:buClr>
              <a:buSzPts val="1600"/>
              <a:buNone/>
              <a:defRPr sz="1600">
                <a:solidFill>
                  <a:schemeClr val="dk1"/>
                </a:solidFill>
              </a:defRPr>
            </a:lvl3pPr>
            <a:lvl4pPr lvl="3" algn="r" rtl="0">
              <a:lnSpc>
                <a:spcPct val="100000"/>
              </a:lnSpc>
              <a:spcBef>
                <a:spcPts val="0"/>
              </a:spcBef>
              <a:spcAft>
                <a:spcPts val="0"/>
              </a:spcAft>
              <a:buClr>
                <a:schemeClr val="dk1"/>
              </a:buClr>
              <a:buSzPts val="1600"/>
              <a:buNone/>
              <a:defRPr sz="1600">
                <a:solidFill>
                  <a:schemeClr val="dk1"/>
                </a:solidFill>
              </a:defRPr>
            </a:lvl4pPr>
            <a:lvl5pPr lvl="4" algn="r" rtl="0">
              <a:lnSpc>
                <a:spcPct val="100000"/>
              </a:lnSpc>
              <a:spcBef>
                <a:spcPts val="0"/>
              </a:spcBef>
              <a:spcAft>
                <a:spcPts val="0"/>
              </a:spcAft>
              <a:buClr>
                <a:schemeClr val="dk1"/>
              </a:buClr>
              <a:buSzPts val="1600"/>
              <a:buNone/>
              <a:defRPr sz="1600">
                <a:solidFill>
                  <a:schemeClr val="dk1"/>
                </a:solidFill>
              </a:defRPr>
            </a:lvl5pPr>
            <a:lvl6pPr lvl="5" algn="r" rtl="0">
              <a:lnSpc>
                <a:spcPct val="100000"/>
              </a:lnSpc>
              <a:spcBef>
                <a:spcPts val="0"/>
              </a:spcBef>
              <a:spcAft>
                <a:spcPts val="0"/>
              </a:spcAft>
              <a:buClr>
                <a:schemeClr val="dk1"/>
              </a:buClr>
              <a:buSzPts val="1600"/>
              <a:buNone/>
              <a:defRPr sz="1600">
                <a:solidFill>
                  <a:schemeClr val="dk1"/>
                </a:solidFill>
              </a:defRPr>
            </a:lvl6pPr>
            <a:lvl7pPr lvl="6" algn="r" rtl="0">
              <a:lnSpc>
                <a:spcPct val="100000"/>
              </a:lnSpc>
              <a:spcBef>
                <a:spcPts val="0"/>
              </a:spcBef>
              <a:spcAft>
                <a:spcPts val="0"/>
              </a:spcAft>
              <a:buClr>
                <a:schemeClr val="dk1"/>
              </a:buClr>
              <a:buSzPts val="1600"/>
              <a:buNone/>
              <a:defRPr sz="1600">
                <a:solidFill>
                  <a:schemeClr val="dk1"/>
                </a:solidFill>
              </a:defRPr>
            </a:lvl7pPr>
            <a:lvl8pPr lvl="7" algn="r" rtl="0">
              <a:lnSpc>
                <a:spcPct val="100000"/>
              </a:lnSpc>
              <a:spcBef>
                <a:spcPts val="0"/>
              </a:spcBef>
              <a:spcAft>
                <a:spcPts val="0"/>
              </a:spcAft>
              <a:buClr>
                <a:schemeClr val="dk1"/>
              </a:buClr>
              <a:buSzPts val="1600"/>
              <a:buNone/>
              <a:defRPr sz="1600">
                <a:solidFill>
                  <a:schemeClr val="dk1"/>
                </a:solidFill>
              </a:defRPr>
            </a:lvl8pPr>
            <a:lvl9pPr lvl="8" algn="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1" name="Google Shape;61;p17"/>
          <p:cNvSpPr txBox="1">
            <a:spLocks noGrp="1"/>
          </p:cNvSpPr>
          <p:nvPr>
            <p:ph type="subTitle" idx="9"/>
          </p:nvPr>
        </p:nvSpPr>
        <p:spPr>
          <a:xfrm>
            <a:off x="1735800" y="3884950"/>
            <a:ext cx="1872900" cy="68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2" name="Google Shape;62;p17"/>
          <p:cNvSpPr txBox="1">
            <a:spLocks noGrp="1"/>
          </p:cNvSpPr>
          <p:nvPr>
            <p:ph type="subTitle" idx="13"/>
          </p:nvPr>
        </p:nvSpPr>
        <p:spPr>
          <a:xfrm>
            <a:off x="1735800" y="2228225"/>
            <a:ext cx="1872900" cy="6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7"/>
          <p:cNvSpPr txBox="1">
            <a:spLocks noGrp="1"/>
          </p:cNvSpPr>
          <p:nvPr>
            <p:ph type="subTitle" idx="14"/>
          </p:nvPr>
        </p:nvSpPr>
        <p:spPr>
          <a:xfrm>
            <a:off x="5535300" y="3884950"/>
            <a:ext cx="1872900" cy="68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4" name="Google Shape;64;p17"/>
          <p:cNvSpPr txBox="1">
            <a:spLocks noGrp="1"/>
          </p:cNvSpPr>
          <p:nvPr>
            <p:ph type="subTitle" idx="15"/>
          </p:nvPr>
        </p:nvSpPr>
        <p:spPr>
          <a:xfrm>
            <a:off x="5535300" y="2228225"/>
            <a:ext cx="1872900" cy="68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08785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9"/>
          <p:cNvSpPr txBox="1">
            <a:spLocks noGrp="1"/>
          </p:cNvSpPr>
          <p:nvPr>
            <p:ph type="subTitle" idx="1"/>
          </p:nvPr>
        </p:nvSpPr>
        <p:spPr>
          <a:xfrm>
            <a:off x="731725" y="3108175"/>
            <a:ext cx="1823400" cy="5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b="1">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76" name="Google Shape;76;p19"/>
          <p:cNvSpPr txBox="1">
            <a:spLocks noGrp="1"/>
          </p:cNvSpPr>
          <p:nvPr>
            <p:ph type="body" idx="2"/>
          </p:nvPr>
        </p:nvSpPr>
        <p:spPr>
          <a:xfrm>
            <a:off x="731725" y="3657775"/>
            <a:ext cx="1823400" cy="9165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a:lvl2pPr>
            <a:lvl3pPr marL="1371600" lvl="2" indent="-317500" algn="ctr" rtl="0">
              <a:lnSpc>
                <a:spcPct val="100000"/>
              </a:lnSpc>
              <a:spcBef>
                <a:spcPts val="0"/>
              </a:spcBef>
              <a:spcAft>
                <a:spcPts val="0"/>
              </a:spcAft>
              <a:buSzPts val="1400"/>
              <a:buChar char="■"/>
              <a:defRPr/>
            </a:lvl3pPr>
            <a:lvl4pPr marL="1828800" lvl="3" indent="-317500" algn="ctr" rtl="0">
              <a:lnSpc>
                <a:spcPct val="100000"/>
              </a:lnSpc>
              <a:spcBef>
                <a:spcPts val="0"/>
              </a:spcBef>
              <a:spcAft>
                <a:spcPts val="0"/>
              </a:spcAft>
              <a:buSzPts val="1400"/>
              <a:buChar char="●"/>
              <a:defRPr/>
            </a:lvl4pPr>
            <a:lvl5pPr marL="2286000" lvl="4" indent="-317500" algn="ctr" rtl="0">
              <a:lnSpc>
                <a:spcPct val="100000"/>
              </a:lnSpc>
              <a:spcBef>
                <a:spcPts val="0"/>
              </a:spcBef>
              <a:spcAft>
                <a:spcPts val="0"/>
              </a:spcAft>
              <a:buSzPts val="1400"/>
              <a:buChar char="○"/>
              <a:defRPr/>
            </a:lvl5pPr>
            <a:lvl6pPr marL="2743200" lvl="5" indent="-317500" algn="ctr" rtl="0">
              <a:lnSpc>
                <a:spcPct val="100000"/>
              </a:lnSpc>
              <a:spcBef>
                <a:spcPts val="0"/>
              </a:spcBef>
              <a:spcAft>
                <a:spcPts val="0"/>
              </a:spcAft>
              <a:buSzPts val="1400"/>
              <a:buChar char="■"/>
              <a:defRPr/>
            </a:lvl6pPr>
            <a:lvl7pPr marL="3200400" lvl="6" indent="-317500" algn="ctr" rtl="0">
              <a:lnSpc>
                <a:spcPct val="100000"/>
              </a:lnSpc>
              <a:spcBef>
                <a:spcPts val="0"/>
              </a:spcBef>
              <a:spcAft>
                <a:spcPts val="0"/>
              </a:spcAft>
              <a:buSzPts val="1400"/>
              <a:buChar char="●"/>
              <a:defRPr/>
            </a:lvl7pPr>
            <a:lvl8pPr marL="3657600" lvl="7" indent="-317500" algn="ctr" rtl="0">
              <a:lnSpc>
                <a:spcPct val="100000"/>
              </a:lnSpc>
              <a:spcBef>
                <a:spcPts val="0"/>
              </a:spcBef>
              <a:spcAft>
                <a:spcPts val="0"/>
              </a:spcAft>
              <a:buSzPts val="1400"/>
              <a:buChar char="○"/>
              <a:defRPr/>
            </a:lvl8pPr>
            <a:lvl9pPr marL="4114800" lvl="8" indent="-317500" algn="ctr" rtl="0">
              <a:lnSpc>
                <a:spcPct val="100000"/>
              </a:lnSpc>
              <a:spcBef>
                <a:spcPts val="0"/>
              </a:spcBef>
              <a:spcAft>
                <a:spcPts val="0"/>
              </a:spcAft>
              <a:buSzPts val="1400"/>
              <a:buChar char="■"/>
              <a:defRPr/>
            </a:lvl9pPr>
          </a:lstStyle>
          <a:p>
            <a:endParaRPr/>
          </a:p>
        </p:txBody>
      </p:sp>
      <p:sp>
        <p:nvSpPr>
          <p:cNvPr id="77" name="Google Shape;77;p19"/>
          <p:cNvSpPr txBox="1">
            <a:spLocks noGrp="1"/>
          </p:cNvSpPr>
          <p:nvPr>
            <p:ph type="subTitle" idx="3"/>
          </p:nvPr>
        </p:nvSpPr>
        <p:spPr>
          <a:xfrm>
            <a:off x="2687553" y="3108175"/>
            <a:ext cx="1823400" cy="5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b="1">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78" name="Google Shape;78;p19"/>
          <p:cNvSpPr txBox="1">
            <a:spLocks noGrp="1"/>
          </p:cNvSpPr>
          <p:nvPr>
            <p:ph type="subTitle" idx="4"/>
          </p:nvPr>
        </p:nvSpPr>
        <p:spPr>
          <a:xfrm>
            <a:off x="4633204" y="3108175"/>
            <a:ext cx="1823400" cy="5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b="1">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79" name="Google Shape;79;p19"/>
          <p:cNvSpPr txBox="1">
            <a:spLocks noGrp="1"/>
          </p:cNvSpPr>
          <p:nvPr>
            <p:ph type="subTitle" idx="5"/>
          </p:nvPr>
        </p:nvSpPr>
        <p:spPr>
          <a:xfrm>
            <a:off x="6589032" y="3108175"/>
            <a:ext cx="1823400" cy="5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None/>
              <a:defRPr sz="1600" b="1">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80" name="Google Shape;80;p19"/>
          <p:cNvSpPr txBox="1">
            <a:spLocks noGrp="1"/>
          </p:cNvSpPr>
          <p:nvPr>
            <p:ph type="subTitle" idx="6"/>
          </p:nvPr>
        </p:nvSpPr>
        <p:spPr>
          <a:xfrm>
            <a:off x="742475" y="3657775"/>
            <a:ext cx="1823400" cy="915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1" name="Google Shape;81;p19"/>
          <p:cNvSpPr txBox="1">
            <a:spLocks noGrp="1"/>
          </p:cNvSpPr>
          <p:nvPr>
            <p:ph type="subTitle" idx="7"/>
          </p:nvPr>
        </p:nvSpPr>
        <p:spPr>
          <a:xfrm>
            <a:off x="2687838" y="3657775"/>
            <a:ext cx="1823400" cy="91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2" name="Google Shape;82;p19"/>
          <p:cNvSpPr txBox="1">
            <a:spLocks noGrp="1"/>
          </p:cNvSpPr>
          <p:nvPr>
            <p:ph type="subTitle" idx="8"/>
          </p:nvPr>
        </p:nvSpPr>
        <p:spPr>
          <a:xfrm>
            <a:off x="4633213" y="3658375"/>
            <a:ext cx="1823400" cy="91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9"/>
          <p:cNvSpPr txBox="1">
            <a:spLocks noGrp="1"/>
          </p:cNvSpPr>
          <p:nvPr>
            <p:ph type="subTitle" idx="9"/>
          </p:nvPr>
        </p:nvSpPr>
        <p:spPr>
          <a:xfrm>
            <a:off x="6578588" y="3658375"/>
            <a:ext cx="1823400" cy="91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2036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731725" y="2810400"/>
            <a:ext cx="7680600" cy="114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6" name="Google Shape;86;p20"/>
          <p:cNvSpPr txBox="1">
            <a:spLocks noGrp="1"/>
          </p:cNvSpPr>
          <p:nvPr>
            <p:ph type="title" idx="2" hasCustomPrompt="1"/>
          </p:nvPr>
        </p:nvSpPr>
        <p:spPr>
          <a:xfrm>
            <a:off x="7067125" y="571500"/>
            <a:ext cx="13452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178771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31725" y="571500"/>
            <a:ext cx="7680600" cy="6879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31725" y="1366575"/>
            <a:ext cx="7680600" cy="3202200"/>
          </a:xfrm>
          <a:prstGeom prst="rect">
            <a:avLst/>
          </a:prstGeom>
        </p:spPr>
        <p:txBody>
          <a:bodyPr spcFirstLastPara="1" wrap="square" lIns="91425" tIns="91425" rIns="91425" bIns="91425" anchor="ctr" anchorCtr="0">
            <a:noAutofit/>
          </a:bodyPr>
          <a:lstStyle>
            <a:lvl1pPr marL="457200" lvl="0" indent="-298450">
              <a:lnSpc>
                <a:spcPct val="100000"/>
              </a:lnSpc>
              <a:spcBef>
                <a:spcPts val="0"/>
              </a:spcBef>
              <a:spcAft>
                <a:spcPts val="0"/>
              </a:spcAft>
              <a:buSzPts val="1100"/>
              <a:buChar char="●"/>
              <a:defRPr sz="1100"/>
            </a:lvl1pPr>
            <a:lvl2pPr marL="914400" lvl="1" indent="-298450">
              <a:lnSpc>
                <a:spcPct val="100000"/>
              </a:lnSpc>
              <a:spcBef>
                <a:spcPts val="0"/>
              </a:spcBef>
              <a:spcAft>
                <a:spcPts val="0"/>
              </a:spcAft>
              <a:buSzPts val="1100"/>
              <a:buChar char="○"/>
              <a:defRPr sz="1100"/>
            </a:lvl2pPr>
            <a:lvl3pPr marL="1371600" lvl="2" indent="-298450">
              <a:lnSpc>
                <a:spcPct val="100000"/>
              </a:lnSpc>
              <a:spcBef>
                <a:spcPts val="0"/>
              </a:spcBef>
              <a:spcAft>
                <a:spcPts val="0"/>
              </a:spcAft>
              <a:buSzPts val="1100"/>
              <a:buChar char="■"/>
              <a:defRPr sz="1100"/>
            </a:lvl3pPr>
            <a:lvl4pPr marL="1828800" lvl="3" indent="-298450">
              <a:lnSpc>
                <a:spcPct val="100000"/>
              </a:lnSpc>
              <a:spcBef>
                <a:spcPts val="0"/>
              </a:spcBef>
              <a:spcAft>
                <a:spcPts val="0"/>
              </a:spcAft>
              <a:buSzPts val="1100"/>
              <a:buChar char="●"/>
              <a:defRPr sz="1100"/>
            </a:lvl4pPr>
            <a:lvl5pPr marL="2286000" lvl="4" indent="-298450">
              <a:lnSpc>
                <a:spcPct val="100000"/>
              </a:lnSpc>
              <a:spcBef>
                <a:spcPts val="0"/>
              </a:spcBef>
              <a:spcAft>
                <a:spcPts val="0"/>
              </a:spcAft>
              <a:buSzPts val="1100"/>
              <a:buChar char="○"/>
              <a:defRPr sz="1100"/>
            </a:lvl5pPr>
            <a:lvl6pPr marL="2743200" lvl="5" indent="-298450">
              <a:lnSpc>
                <a:spcPct val="100000"/>
              </a:lnSpc>
              <a:spcBef>
                <a:spcPts val="0"/>
              </a:spcBef>
              <a:spcAft>
                <a:spcPts val="0"/>
              </a:spcAft>
              <a:buSzPts val="1100"/>
              <a:buChar char="■"/>
              <a:defRPr sz="1100"/>
            </a:lvl6pPr>
            <a:lvl7pPr marL="3200400" lvl="6" indent="-298450">
              <a:lnSpc>
                <a:spcPct val="100000"/>
              </a:lnSpc>
              <a:spcBef>
                <a:spcPts val="0"/>
              </a:spcBef>
              <a:spcAft>
                <a:spcPts val="0"/>
              </a:spcAft>
              <a:buSzPts val="1100"/>
              <a:buChar char="●"/>
              <a:defRPr sz="1100"/>
            </a:lvl7pPr>
            <a:lvl8pPr marL="3657600" lvl="7" indent="-298450">
              <a:lnSpc>
                <a:spcPct val="100000"/>
              </a:lnSpc>
              <a:spcBef>
                <a:spcPts val="0"/>
              </a:spcBef>
              <a:spcAft>
                <a:spcPts val="0"/>
              </a:spcAft>
              <a:buSzPts val="1100"/>
              <a:buChar char="○"/>
              <a:defRPr sz="1100"/>
            </a:lvl8pPr>
            <a:lvl9pPr marL="4114800" lvl="8" indent="-298450">
              <a:lnSpc>
                <a:spcPct val="100000"/>
              </a:lnSpc>
              <a:spcBef>
                <a:spcPts val="0"/>
              </a:spcBef>
              <a:spcAft>
                <a:spcPts val="0"/>
              </a:spcAft>
              <a:buSzPts val="1100"/>
              <a:buChar char="■"/>
              <a:defRPr sz="11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2">
  <p:cSld name="Title and four columns 2">
    <p:bg>
      <p:bgPr>
        <a:solidFill>
          <a:schemeClr val="lt1"/>
        </a:solidFill>
        <a:effectLst/>
      </p:bgPr>
    </p:bg>
    <p:spTree>
      <p:nvGrpSpPr>
        <p:cNvPr id="1" name="Shape 109"/>
        <p:cNvGrpSpPr/>
        <p:nvPr/>
      </p:nvGrpSpPr>
      <p:grpSpPr>
        <a:xfrm>
          <a:off x="0" y="0"/>
          <a:ext cx="0" cy="0"/>
          <a:chOff x="0" y="0"/>
          <a:chExt cx="0" cy="0"/>
        </a:xfrm>
      </p:grpSpPr>
      <p:sp>
        <p:nvSpPr>
          <p:cNvPr id="110" name="Google Shape;110;p23"/>
          <p:cNvSpPr txBox="1">
            <a:spLocks noGrp="1"/>
          </p:cNvSpPr>
          <p:nvPr>
            <p:ph type="subTitle" idx="1"/>
          </p:nvPr>
        </p:nvSpPr>
        <p:spPr>
          <a:xfrm>
            <a:off x="1807750" y="2466625"/>
            <a:ext cx="2302800" cy="687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111" name="Google Shape;111;p23"/>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23"/>
          <p:cNvSpPr txBox="1">
            <a:spLocks noGrp="1"/>
          </p:cNvSpPr>
          <p:nvPr>
            <p:ph type="subTitle" idx="2"/>
          </p:nvPr>
        </p:nvSpPr>
        <p:spPr>
          <a:xfrm>
            <a:off x="1795875" y="197162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3" name="Google Shape;113;p23"/>
          <p:cNvSpPr txBox="1">
            <a:spLocks noGrp="1"/>
          </p:cNvSpPr>
          <p:nvPr>
            <p:ph type="subTitle" idx="3"/>
          </p:nvPr>
        </p:nvSpPr>
        <p:spPr>
          <a:xfrm>
            <a:off x="1795875" y="338177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4" name="Google Shape;114;p23"/>
          <p:cNvSpPr txBox="1">
            <a:spLocks noGrp="1"/>
          </p:cNvSpPr>
          <p:nvPr>
            <p:ph type="subTitle" idx="4"/>
          </p:nvPr>
        </p:nvSpPr>
        <p:spPr>
          <a:xfrm>
            <a:off x="5045325" y="197162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5" name="Google Shape;115;p23"/>
          <p:cNvSpPr txBox="1">
            <a:spLocks noGrp="1"/>
          </p:cNvSpPr>
          <p:nvPr>
            <p:ph type="subTitle" idx="5"/>
          </p:nvPr>
        </p:nvSpPr>
        <p:spPr>
          <a:xfrm>
            <a:off x="5045325" y="338177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6" name="Google Shape;116;p23"/>
          <p:cNvSpPr txBox="1">
            <a:spLocks noGrp="1"/>
          </p:cNvSpPr>
          <p:nvPr>
            <p:ph type="subTitle" idx="6"/>
          </p:nvPr>
        </p:nvSpPr>
        <p:spPr>
          <a:xfrm>
            <a:off x="1795875" y="3886375"/>
            <a:ext cx="2302800" cy="68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23"/>
          <p:cNvSpPr txBox="1">
            <a:spLocks noGrp="1"/>
          </p:cNvSpPr>
          <p:nvPr>
            <p:ph type="subTitle" idx="7"/>
          </p:nvPr>
        </p:nvSpPr>
        <p:spPr>
          <a:xfrm>
            <a:off x="5045325" y="2466625"/>
            <a:ext cx="2302800" cy="68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 name="Google Shape;118;p23"/>
          <p:cNvSpPr txBox="1">
            <a:spLocks noGrp="1"/>
          </p:cNvSpPr>
          <p:nvPr>
            <p:ph type="subTitle" idx="8"/>
          </p:nvPr>
        </p:nvSpPr>
        <p:spPr>
          <a:xfrm>
            <a:off x="5045325" y="3886375"/>
            <a:ext cx="2302800" cy="68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extLst>
      <p:ext uri="{BB962C8B-B14F-4D97-AF65-F5344CB8AC3E}">
        <p14:creationId xmlns:p14="http://schemas.microsoft.com/office/powerpoint/2010/main" val="17872068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37"/>
        <p:cNvGrpSpPr/>
        <p:nvPr/>
      </p:nvGrpSpPr>
      <p:grpSpPr>
        <a:xfrm>
          <a:off x="0" y="0"/>
          <a:ext cx="0" cy="0"/>
          <a:chOff x="0" y="0"/>
          <a:chExt cx="0" cy="0"/>
        </a:xfrm>
      </p:grpSpPr>
      <p:sp>
        <p:nvSpPr>
          <p:cNvPr id="138" name="Google Shape;138;p27"/>
          <p:cNvSpPr txBox="1">
            <a:spLocks noGrp="1"/>
          </p:cNvSpPr>
          <p:nvPr>
            <p:ph type="subTitle" idx="1"/>
          </p:nvPr>
        </p:nvSpPr>
        <p:spPr>
          <a:xfrm>
            <a:off x="2442625" y="1580025"/>
            <a:ext cx="3846300" cy="121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sz="16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39" name="Google Shape;139;p27"/>
          <p:cNvSpPr txBox="1">
            <a:spLocks noGrp="1"/>
          </p:cNvSpPr>
          <p:nvPr>
            <p:ph type="subTitle" idx="2"/>
          </p:nvPr>
        </p:nvSpPr>
        <p:spPr>
          <a:xfrm>
            <a:off x="2442525" y="3012925"/>
            <a:ext cx="5969700" cy="699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3000"/>
              <a:buNone/>
              <a:defRPr sz="3000" b="1"/>
            </a:lvl1pPr>
            <a:lvl2pPr lvl="1">
              <a:lnSpc>
                <a:spcPct val="100000"/>
              </a:lnSpc>
              <a:spcBef>
                <a:spcPts val="0"/>
              </a:spcBef>
              <a:spcAft>
                <a:spcPts val="0"/>
              </a:spcAft>
              <a:buSzPts val="3000"/>
              <a:buNone/>
              <a:defRPr sz="3000" b="1"/>
            </a:lvl2pPr>
            <a:lvl3pPr lvl="2">
              <a:lnSpc>
                <a:spcPct val="100000"/>
              </a:lnSpc>
              <a:spcBef>
                <a:spcPts val="0"/>
              </a:spcBef>
              <a:spcAft>
                <a:spcPts val="0"/>
              </a:spcAft>
              <a:buSzPts val="3000"/>
              <a:buNone/>
              <a:defRPr sz="3000" b="1"/>
            </a:lvl3pPr>
            <a:lvl4pPr lvl="3">
              <a:lnSpc>
                <a:spcPct val="100000"/>
              </a:lnSpc>
              <a:spcBef>
                <a:spcPts val="0"/>
              </a:spcBef>
              <a:spcAft>
                <a:spcPts val="0"/>
              </a:spcAft>
              <a:buSzPts val="3000"/>
              <a:buNone/>
              <a:defRPr sz="3000" b="1"/>
            </a:lvl4pPr>
            <a:lvl5pPr lvl="4">
              <a:lnSpc>
                <a:spcPct val="100000"/>
              </a:lnSpc>
              <a:spcBef>
                <a:spcPts val="0"/>
              </a:spcBef>
              <a:spcAft>
                <a:spcPts val="0"/>
              </a:spcAft>
              <a:buSzPts val="3000"/>
              <a:buNone/>
              <a:defRPr sz="3000" b="1"/>
            </a:lvl5pPr>
            <a:lvl6pPr lvl="5">
              <a:lnSpc>
                <a:spcPct val="100000"/>
              </a:lnSpc>
              <a:spcBef>
                <a:spcPts val="0"/>
              </a:spcBef>
              <a:spcAft>
                <a:spcPts val="0"/>
              </a:spcAft>
              <a:buSzPts val="3000"/>
              <a:buNone/>
              <a:defRPr sz="3000" b="1"/>
            </a:lvl6pPr>
            <a:lvl7pPr lvl="6">
              <a:lnSpc>
                <a:spcPct val="100000"/>
              </a:lnSpc>
              <a:spcBef>
                <a:spcPts val="0"/>
              </a:spcBef>
              <a:spcAft>
                <a:spcPts val="0"/>
              </a:spcAft>
              <a:buSzPts val="3000"/>
              <a:buNone/>
              <a:defRPr sz="3000" b="1"/>
            </a:lvl7pPr>
            <a:lvl8pPr lvl="7">
              <a:lnSpc>
                <a:spcPct val="100000"/>
              </a:lnSpc>
              <a:spcBef>
                <a:spcPts val="0"/>
              </a:spcBef>
              <a:spcAft>
                <a:spcPts val="0"/>
              </a:spcAft>
              <a:buSzPts val="3000"/>
              <a:buNone/>
              <a:defRPr sz="3000" b="1"/>
            </a:lvl8pPr>
            <a:lvl9pPr lvl="8">
              <a:lnSpc>
                <a:spcPct val="100000"/>
              </a:lnSpc>
              <a:spcBef>
                <a:spcPts val="0"/>
              </a:spcBef>
              <a:spcAft>
                <a:spcPts val="0"/>
              </a:spcAft>
              <a:buSzPts val="3000"/>
              <a:buNone/>
              <a:defRPr sz="3000" b="1"/>
            </a:lvl9pPr>
          </a:lstStyle>
          <a:p>
            <a:endParaRPr/>
          </a:p>
        </p:txBody>
      </p:sp>
    </p:spTree>
    <p:extLst>
      <p:ext uri="{BB962C8B-B14F-4D97-AF65-F5344CB8AC3E}">
        <p14:creationId xmlns:p14="http://schemas.microsoft.com/office/powerpoint/2010/main" val="1801766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chemeClr val="accent1"/>
        </a:solidFill>
        <a:effectLst/>
      </p:bgPr>
    </p:bg>
    <p:spTree>
      <p:nvGrpSpPr>
        <p:cNvPr id="1" name="Shape 152"/>
        <p:cNvGrpSpPr/>
        <p:nvPr/>
      </p:nvGrpSpPr>
      <p:grpSpPr>
        <a:xfrm>
          <a:off x="0" y="0"/>
          <a:ext cx="0" cy="0"/>
          <a:chOff x="0" y="0"/>
          <a:chExt cx="0" cy="0"/>
        </a:xfrm>
      </p:grpSpPr>
    </p:spTree>
    <p:extLst>
      <p:ext uri="{BB962C8B-B14F-4D97-AF65-F5344CB8AC3E}">
        <p14:creationId xmlns:p14="http://schemas.microsoft.com/office/powerpoint/2010/main" val="3393556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2"/>
        </a:solidFill>
        <a:effectLst/>
      </p:bgPr>
    </p:bg>
    <p:spTree>
      <p:nvGrpSpPr>
        <p:cNvPr id="1" name="Shape 153"/>
        <p:cNvGrpSpPr/>
        <p:nvPr/>
      </p:nvGrpSpPr>
      <p:grpSpPr>
        <a:xfrm>
          <a:off x="0" y="0"/>
          <a:ext cx="0" cy="0"/>
          <a:chOff x="0" y="0"/>
          <a:chExt cx="0" cy="0"/>
        </a:xfrm>
      </p:grpSpPr>
    </p:spTree>
    <p:extLst>
      <p:ext uri="{BB962C8B-B14F-4D97-AF65-F5344CB8AC3E}">
        <p14:creationId xmlns:p14="http://schemas.microsoft.com/office/powerpoint/2010/main" val="3150019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3"/>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364649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31725" y="1979925"/>
            <a:ext cx="4218000" cy="2594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4">
    <p:bg>
      <p:bgPr>
        <a:solidFill>
          <a:schemeClr val="lt1"/>
        </a:solid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lt1"/>
        </a:solidFill>
        <a:effectLst/>
      </p:bgPr>
    </p:bg>
    <p:spTree>
      <p:nvGrpSpPr>
        <p:cNvPr id="1" name="Shape 51"/>
        <p:cNvGrpSpPr/>
        <p:nvPr/>
      </p:nvGrpSpPr>
      <p:grpSpPr>
        <a:xfrm>
          <a:off x="0" y="0"/>
          <a:ext cx="0" cy="0"/>
          <a:chOff x="0" y="0"/>
          <a:chExt cx="0" cy="0"/>
        </a:xfrm>
      </p:grpSpPr>
      <p:sp>
        <p:nvSpPr>
          <p:cNvPr id="52" name="Google Shape;52;p17"/>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3" name="Google Shape;53;p17"/>
          <p:cNvSpPr txBox="1">
            <a:spLocks noGrp="1"/>
          </p:cNvSpPr>
          <p:nvPr>
            <p:ph type="title" idx="2" hasCustomPrompt="1"/>
          </p:nvPr>
        </p:nvSpPr>
        <p:spPr>
          <a:xfrm>
            <a:off x="731700" y="1678625"/>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4" name="Google Shape;54;p17"/>
          <p:cNvSpPr txBox="1">
            <a:spLocks noGrp="1"/>
          </p:cNvSpPr>
          <p:nvPr>
            <p:ph type="title" idx="3" hasCustomPrompt="1"/>
          </p:nvPr>
        </p:nvSpPr>
        <p:spPr>
          <a:xfrm>
            <a:off x="731700" y="3335350"/>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5" name="Google Shape;55;p17"/>
          <p:cNvSpPr txBox="1">
            <a:spLocks noGrp="1"/>
          </p:cNvSpPr>
          <p:nvPr>
            <p:ph type="title" idx="4" hasCustomPrompt="1"/>
          </p:nvPr>
        </p:nvSpPr>
        <p:spPr>
          <a:xfrm>
            <a:off x="7408200" y="1678625"/>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6" name="Google Shape;56;p17"/>
          <p:cNvSpPr txBox="1">
            <a:spLocks noGrp="1"/>
          </p:cNvSpPr>
          <p:nvPr>
            <p:ph type="title" idx="5" hasCustomPrompt="1"/>
          </p:nvPr>
        </p:nvSpPr>
        <p:spPr>
          <a:xfrm>
            <a:off x="7408200" y="3335350"/>
            <a:ext cx="1004100" cy="54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Font typeface="Montserrat"/>
              <a:buNone/>
              <a:defRPr sz="4000" b="1">
                <a:latin typeface="Montserrat"/>
                <a:ea typeface="Montserrat"/>
                <a:cs typeface="Montserrat"/>
                <a:sym typeface="Montserrat"/>
              </a:defRPr>
            </a:lvl2pPr>
            <a:lvl3pPr lvl="2" algn="ctr" rtl="0">
              <a:spcBef>
                <a:spcPts val="0"/>
              </a:spcBef>
              <a:spcAft>
                <a:spcPts val="0"/>
              </a:spcAft>
              <a:buSzPts val="4000"/>
              <a:buFont typeface="Montserrat"/>
              <a:buNone/>
              <a:defRPr sz="4000" b="1">
                <a:latin typeface="Montserrat"/>
                <a:ea typeface="Montserrat"/>
                <a:cs typeface="Montserrat"/>
                <a:sym typeface="Montserrat"/>
              </a:defRPr>
            </a:lvl3pPr>
            <a:lvl4pPr lvl="3" algn="ctr" rtl="0">
              <a:spcBef>
                <a:spcPts val="0"/>
              </a:spcBef>
              <a:spcAft>
                <a:spcPts val="0"/>
              </a:spcAft>
              <a:buSzPts val="4000"/>
              <a:buFont typeface="Montserrat"/>
              <a:buNone/>
              <a:defRPr sz="4000" b="1">
                <a:latin typeface="Montserrat"/>
                <a:ea typeface="Montserrat"/>
                <a:cs typeface="Montserrat"/>
                <a:sym typeface="Montserrat"/>
              </a:defRPr>
            </a:lvl4pPr>
            <a:lvl5pPr lvl="4" algn="ctr" rtl="0">
              <a:spcBef>
                <a:spcPts val="0"/>
              </a:spcBef>
              <a:spcAft>
                <a:spcPts val="0"/>
              </a:spcAft>
              <a:buSzPts val="4000"/>
              <a:buFont typeface="Montserrat"/>
              <a:buNone/>
              <a:defRPr sz="4000" b="1">
                <a:latin typeface="Montserrat"/>
                <a:ea typeface="Montserrat"/>
                <a:cs typeface="Montserrat"/>
                <a:sym typeface="Montserrat"/>
              </a:defRPr>
            </a:lvl5pPr>
            <a:lvl6pPr lvl="5" algn="ctr" rtl="0">
              <a:spcBef>
                <a:spcPts val="0"/>
              </a:spcBef>
              <a:spcAft>
                <a:spcPts val="0"/>
              </a:spcAft>
              <a:buSzPts val="4000"/>
              <a:buFont typeface="Montserrat"/>
              <a:buNone/>
              <a:defRPr sz="4000" b="1">
                <a:latin typeface="Montserrat"/>
                <a:ea typeface="Montserrat"/>
                <a:cs typeface="Montserrat"/>
                <a:sym typeface="Montserrat"/>
              </a:defRPr>
            </a:lvl6pPr>
            <a:lvl7pPr lvl="6" algn="ctr" rtl="0">
              <a:spcBef>
                <a:spcPts val="0"/>
              </a:spcBef>
              <a:spcAft>
                <a:spcPts val="0"/>
              </a:spcAft>
              <a:buSzPts val="4000"/>
              <a:buFont typeface="Montserrat"/>
              <a:buNone/>
              <a:defRPr sz="4000" b="1">
                <a:latin typeface="Montserrat"/>
                <a:ea typeface="Montserrat"/>
                <a:cs typeface="Montserrat"/>
                <a:sym typeface="Montserrat"/>
              </a:defRPr>
            </a:lvl7pPr>
            <a:lvl8pPr lvl="7" algn="ctr" rtl="0">
              <a:spcBef>
                <a:spcPts val="0"/>
              </a:spcBef>
              <a:spcAft>
                <a:spcPts val="0"/>
              </a:spcAft>
              <a:buSzPts val="4000"/>
              <a:buFont typeface="Montserrat"/>
              <a:buNone/>
              <a:defRPr sz="4000" b="1">
                <a:latin typeface="Montserrat"/>
                <a:ea typeface="Montserrat"/>
                <a:cs typeface="Montserrat"/>
                <a:sym typeface="Montserrat"/>
              </a:defRPr>
            </a:lvl8pPr>
            <a:lvl9pPr lvl="8" algn="ctr" rtl="0">
              <a:spcBef>
                <a:spcPts val="0"/>
              </a:spcBef>
              <a:spcAft>
                <a:spcPts val="0"/>
              </a:spcAft>
              <a:buSzPts val="4000"/>
              <a:buFont typeface="Montserrat"/>
              <a:buNone/>
              <a:defRPr sz="4000" b="1">
                <a:latin typeface="Montserrat"/>
                <a:ea typeface="Montserrat"/>
                <a:cs typeface="Montserrat"/>
                <a:sym typeface="Montserrat"/>
              </a:defRPr>
            </a:lvl9pPr>
          </a:lstStyle>
          <a:p>
            <a:r>
              <a:t>xx%</a:t>
            </a:r>
          </a:p>
        </p:txBody>
      </p:sp>
      <p:sp>
        <p:nvSpPr>
          <p:cNvPr id="57" name="Google Shape;57;p17"/>
          <p:cNvSpPr txBox="1">
            <a:spLocks noGrp="1"/>
          </p:cNvSpPr>
          <p:nvPr>
            <p:ph type="subTitle" idx="1"/>
          </p:nvPr>
        </p:nvSpPr>
        <p:spPr>
          <a:xfrm>
            <a:off x="1735800" y="1678625"/>
            <a:ext cx="1872900" cy="549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1600"/>
              <a:buNone/>
              <a:defRPr sz="1600" b="1">
                <a:solidFill>
                  <a:schemeClr val="dk1"/>
                </a:solidFill>
              </a:defRPr>
            </a:lvl1pPr>
            <a:lvl2pPr lvl="1">
              <a:lnSpc>
                <a:spcPct val="100000"/>
              </a:lnSpc>
              <a:spcBef>
                <a:spcPts val="0"/>
              </a:spcBef>
              <a:spcAft>
                <a:spcPts val="0"/>
              </a:spcAft>
              <a:buClr>
                <a:schemeClr val="dk1"/>
              </a:buClr>
              <a:buSzPts val="1600"/>
              <a:buNone/>
              <a:defRPr sz="1600">
                <a:solidFill>
                  <a:schemeClr val="dk1"/>
                </a:solidFill>
              </a:defRPr>
            </a:lvl2pPr>
            <a:lvl3pPr lvl="2">
              <a:lnSpc>
                <a:spcPct val="100000"/>
              </a:lnSpc>
              <a:spcBef>
                <a:spcPts val="0"/>
              </a:spcBef>
              <a:spcAft>
                <a:spcPts val="0"/>
              </a:spcAft>
              <a:buClr>
                <a:schemeClr val="dk1"/>
              </a:buClr>
              <a:buSzPts val="1600"/>
              <a:buNone/>
              <a:defRPr sz="1600">
                <a:solidFill>
                  <a:schemeClr val="dk1"/>
                </a:solidFill>
              </a:defRPr>
            </a:lvl3pPr>
            <a:lvl4pPr lvl="3">
              <a:lnSpc>
                <a:spcPct val="100000"/>
              </a:lnSpc>
              <a:spcBef>
                <a:spcPts val="0"/>
              </a:spcBef>
              <a:spcAft>
                <a:spcPts val="0"/>
              </a:spcAft>
              <a:buClr>
                <a:schemeClr val="dk1"/>
              </a:buClr>
              <a:buSzPts val="1600"/>
              <a:buNone/>
              <a:defRPr sz="1600">
                <a:solidFill>
                  <a:schemeClr val="dk1"/>
                </a:solidFill>
              </a:defRPr>
            </a:lvl4pPr>
            <a:lvl5pPr lvl="4">
              <a:lnSpc>
                <a:spcPct val="100000"/>
              </a:lnSpc>
              <a:spcBef>
                <a:spcPts val="0"/>
              </a:spcBef>
              <a:spcAft>
                <a:spcPts val="0"/>
              </a:spcAft>
              <a:buClr>
                <a:schemeClr val="dk1"/>
              </a:buClr>
              <a:buSzPts val="1600"/>
              <a:buNone/>
              <a:defRPr sz="1600">
                <a:solidFill>
                  <a:schemeClr val="dk1"/>
                </a:solidFill>
              </a:defRPr>
            </a:lvl5pPr>
            <a:lvl6pPr lvl="5">
              <a:lnSpc>
                <a:spcPct val="100000"/>
              </a:lnSpc>
              <a:spcBef>
                <a:spcPts val="0"/>
              </a:spcBef>
              <a:spcAft>
                <a:spcPts val="0"/>
              </a:spcAft>
              <a:buClr>
                <a:schemeClr val="dk1"/>
              </a:buClr>
              <a:buSzPts val="1600"/>
              <a:buNone/>
              <a:defRPr sz="1600">
                <a:solidFill>
                  <a:schemeClr val="dk1"/>
                </a:solidFill>
              </a:defRPr>
            </a:lvl6pPr>
            <a:lvl7pPr lvl="6">
              <a:lnSpc>
                <a:spcPct val="100000"/>
              </a:lnSpc>
              <a:spcBef>
                <a:spcPts val="0"/>
              </a:spcBef>
              <a:spcAft>
                <a:spcPts val="0"/>
              </a:spcAft>
              <a:buClr>
                <a:schemeClr val="dk1"/>
              </a:buClr>
              <a:buSzPts val="1600"/>
              <a:buNone/>
              <a:defRPr sz="1600">
                <a:solidFill>
                  <a:schemeClr val="dk1"/>
                </a:solidFill>
              </a:defRPr>
            </a:lvl7pPr>
            <a:lvl8pPr lvl="7">
              <a:lnSpc>
                <a:spcPct val="100000"/>
              </a:lnSpc>
              <a:spcBef>
                <a:spcPts val="0"/>
              </a:spcBef>
              <a:spcAft>
                <a:spcPts val="0"/>
              </a:spcAft>
              <a:buClr>
                <a:schemeClr val="dk1"/>
              </a:buClr>
              <a:buSzPts val="1600"/>
              <a:buNone/>
              <a:defRPr sz="1600">
                <a:solidFill>
                  <a:schemeClr val="dk1"/>
                </a:solidFill>
              </a:defRPr>
            </a:lvl8pPr>
            <a:lvl9pPr lvl="8">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8" name="Google Shape;58;p17"/>
          <p:cNvSpPr txBox="1">
            <a:spLocks noGrp="1"/>
          </p:cNvSpPr>
          <p:nvPr>
            <p:ph type="subTitle" idx="6"/>
          </p:nvPr>
        </p:nvSpPr>
        <p:spPr>
          <a:xfrm>
            <a:off x="1735800" y="3335350"/>
            <a:ext cx="1872900" cy="5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None/>
              <a:defRPr sz="1600" b="1">
                <a:solidFill>
                  <a:schemeClr val="dk1"/>
                </a:solidFill>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7"/>
          <p:cNvSpPr txBox="1">
            <a:spLocks noGrp="1"/>
          </p:cNvSpPr>
          <p:nvPr>
            <p:ph type="subTitle" idx="7"/>
          </p:nvPr>
        </p:nvSpPr>
        <p:spPr>
          <a:xfrm>
            <a:off x="5535300" y="1678625"/>
            <a:ext cx="1872900" cy="5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None/>
              <a:defRPr sz="1600" b="1">
                <a:solidFill>
                  <a:schemeClr val="dk1"/>
                </a:solidFill>
              </a:defRPr>
            </a:lvl1pPr>
            <a:lvl2pPr lvl="1" algn="r" rtl="0">
              <a:lnSpc>
                <a:spcPct val="100000"/>
              </a:lnSpc>
              <a:spcBef>
                <a:spcPts val="0"/>
              </a:spcBef>
              <a:spcAft>
                <a:spcPts val="0"/>
              </a:spcAft>
              <a:buClr>
                <a:schemeClr val="dk1"/>
              </a:buClr>
              <a:buSzPts val="1600"/>
              <a:buNone/>
              <a:defRPr sz="1600">
                <a:solidFill>
                  <a:schemeClr val="dk1"/>
                </a:solidFill>
              </a:defRPr>
            </a:lvl2pPr>
            <a:lvl3pPr lvl="2" algn="r" rtl="0">
              <a:lnSpc>
                <a:spcPct val="100000"/>
              </a:lnSpc>
              <a:spcBef>
                <a:spcPts val="0"/>
              </a:spcBef>
              <a:spcAft>
                <a:spcPts val="0"/>
              </a:spcAft>
              <a:buClr>
                <a:schemeClr val="dk1"/>
              </a:buClr>
              <a:buSzPts val="1600"/>
              <a:buNone/>
              <a:defRPr sz="1600">
                <a:solidFill>
                  <a:schemeClr val="dk1"/>
                </a:solidFill>
              </a:defRPr>
            </a:lvl3pPr>
            <a:lvl4pPr lvl="3" algn="r" rtl="0">
              <a:lnSpc>
                <a:spcPct val="100000"/>
              </a:lnSpc>
              <a:spcBef>
                <a:spcPts val="0"/>
              </a:spcBef>
              <a:spcAft>
                <a:spcPts val="0"/>
              </a:spcAft>
              <a:buClr>
                <a:schemeClr val="dk1"/>
              </a:buClr>
              <a:buSzPts val="1600"/>
              <a:buNone/>
              <a:defRPr sz="1600">
                <a:solidFill>
                  <a:schemeClr val="dk1"/>
                </a:solidFill>
              </a:defRPr>
            </a:lvl4pPr>
            <a:lvl5pPr lvl="4" algn="r" rtl="0">
              <a:lnSpc>
                <a:spcPct val="100000"/>
              </a:lnSpc>
              <a:spcBef>
                <a:spcPts val="0"/>
              </a:spcBef>
              <a:spcAft>
                <a:spcPts val="0"/>
              </a:spcAft>
              <a:buClr>
                <a:schemeClr val="dk1"/>
              </a:buClr>
              <a:buSzPts val="1600"/>
              <a:buNone/>
              <a:defRPr sz="1600">
                <a:solidFill>
                  <a:schemeClr val="dk1"/>
                </a:solidFill>
              </a:defRPr>
            </a:lvl5pPr>
            <a:lvl6pPr lvl="5" algn="r" rtl="0">
              <a:lnSpc>
                <a:spcPct val="100000"/>
              </a:lnSpc>
              <a:spcBef>
                <a:spcPts val="0"/>
              </a:spcBef>
              <a:spcAft>
                <a:spcPts val="0"/>
              </a:spcAft>
              <a:buClr>
                <a:schemeClr val="dk1"/>
              </a:buClr>
              <a:buSzPts val="1600"/>
              <a:buNone/>
              <a:defRPr sz="1600">
                <a:solidFill>
                  <a:schemeClr val="dk1"/>
                </a:solidFill>
              </a:defRPr>
            </a:lvl6pPr>
            <a:lvl7pPr lvl="6" algn="r" rtl="0">
              <a:lnSpc>
                <a:spcPct val="100000"/>
              </a:lnSpc>
              <a:spcBef>
                <a:spcPts val="0"/>
              </a:spcBef>
              <a:spcAft>
                <a:spcPts val="0"/>
              </a:spcAft>
              <a:buClr>
                <a:schemeClr val="dk1"/>
              </a:buClr>
              <a:buSzPts val="1600"/>
              <a:buNone/>
              <a:defRPr sz="1600">
                <a:solidFill>
                  <a:schemeClr val="dk1"/>
                </a:solidFill>
              </a:defRPr>
            </a:lvl7pPr>
            <a:lvl8pPr lvl="7" algn="r" rtl="0">
              <a:lnSpc>
                <a:spcPct val="100000"/>
              </a:lnSpc>
              <a:spcBef>
                <a:spcPts val="0"/>
              </a:spcBef>
              <a:spcAft>
                <a:spcPts val="0"/>
              </a:spcAft>
              <a:buClr>
                <a:schemeClr val="dk1"/>
              </a:buClr>
              <a:buSzPts val="1600"/>
              <a:buNone/>
              <a:defRPr sz="1600">
                <a:solidFill>
                  <a:schemeClr val="dk1"/>
                </a:solidFill>
              </a:defRPr>
            </a:lvl8pPr>
            <a:lvl9pPr lvl="8" algn="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0" name="Google Shape;60;p17"/>
          <p:cNvSpPr txBox="1">
            <a:spLocks noGrp="1"/>
          </p:cNvSpPr>
          <p:nvPr>
            <p:ph type="subTitle" idx="8"/>
          </p:nvPr>
        </p:nvSpPr>
        <p:spPr>
          <a:xfrm>
            <a:off x="5535300" y="3335350"/>
            <a:ext cx="1872900" cy="5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600"/>
              <a:buNone/>
              <a:defRPr sz="1600" b="1">
                <a:solidFill>
                  <a:schemeClr val="dk1"/>
                </a:solidFill>
              </a:defRPr>
            </a:lvl1pPr>
            <a:lvl2pPr lvl="1" algn="r" rtl="0">
              <a:lnSpc>
                <a:spcPct val="100000"/>
              </a:lnSpc>
              <a:spcBef>
                <a:spcPts val="0"/>
              </a:spcBef>
              <a:spcAft>
                <a:spcPts val="0"/>
              </a:spcAft>
              <a:buClr>
                <a:schemeClr val="dk1"/>
              </a:buClr>
              <a:buSzPts val="1600"/>
              <a:buNone/>
              <a:defRPr sz="1600">
                <a:solidFill>
                  <a:schemeClr val="dk1"/>
                </a:solidFill>
              </a:defRPr>
            </a:lvl2pPr>
            <a:lvl3pPr lvl="2" algn="r" rtl="0">
              <a:lnSpc>
                <a:spcPct val="100000"/>
              </a:lnSpc>
              <a:spcBef>
                <a:spcPts val="0"/>
              </a:spcBef>
              <a:spcAft>
                <a:spcPts val="0"/>
              </a:spcAft>
              <a:buClr>
                <a:schemeClr val="dk1"/>
              </a:buClr>
              <a:buSzPts val="1600"/>
              <a:buNone/>
              <a:defRPr sz="1600">
                <a:solidFill>
                  <a:schemeClr val="dk1"/>
                </a:solidFill>
              </a:defRPr>
            </a:lvl3pPr>
            <a:lvl4pPr lvl="3" algn="r" rtl="0">
              <a:lnSpc>
                <a:spcPct val="100000"/>
              </a:lnSpc>
              <a:spcBef>
                <a:spcPts val="0"/>
              </a:spcBef>
              <a:spcAft>
                <a:spcPts val="0"/>
              </a:spcAft>
              <a:buClr>
                <a:schemeClr val="dk1"/>
              </a:buClr>
              <a:buSzPts val="1600"/>
              <a:buNone/>
              <a:defRPr sz="1600">
                <a:solidFill>
                  <a:schemeClr val="dk1"/>
                </a:solidFill>
              </a:defRPr>
            </a:lvl4pPr>
            <a:lvl5pPr lvl="4" algn="r" rtl="0">
              <a:lnSpc>
                <a:spcPct val="100000"/>
              </a:lnSpc>
              <a:spcBef>
                <a:spcPts val="0"/>
              </a:spcBef>
              <a:spcAft>
                <a:spcPts val="0"/>
              </a:spcAft>
              <a:buClr>
                <a:schemeClr val="dk1"/>
              </a:buClr>
              <a:buSzPts val="1600"/>
              <a:buNone/>
              <a:defRPr sz="1600">
                <a:solidFill>
                  <a:schemeClr val="dk1"/>
                </a:solidFill>
              </a:defRPr>
            </a:lvl5pPr>
            <a:lvl6pPr lvl="5" algn="r" rtl="0">
              <a:lnSpc>
                <a:spcPct val="100000"/>
              </a:lnSpc>
              <a:spcBef>
                <a:spcPts val="0"/>
              </a:spcBef>
              <a:spcAft>
                <a:spcPts val="0"/>
              </a:spcAft>
              <a:buClr>
                <a:schemeClr val="dk1"/>
              </a:buClr>
              <a:buSzPts val="1600"/>
              <a:buNone/>
              <a:defRPr sz="1600">
                <a:solidFill>
                  <a:schemeClr val="dk1"/>
                </a:solidFill>
              </a:defRPr>
            </a:lvl6pPr>
            <a:lvl7pPr lvl="6" algn="r" rtl="0">
              <a:lnSpc>
                <a:spcPct val="100000"/>
              </a:lnSpc>
              <a:spcBef>
                <a:spcPts val="0"/>
              </a:spcBef>
              <a:spcAft>
                <a:spcPts val="0"/>
              </a:spcAft>
              <a:buClr>
                <a:schemeClr val="dk1"/>
              </a:buClr>
              <a:buSzPts val="1600"/>
              <a:buNone/>
              <a:defRPr sz="1600">
                <a:solidFill>
                  <a:schemeClr val="dk1"/>
                </a:solidFill>
              </a:defRPr>
            </a:lvl7pPr>
            <a:lvl8pPr lvl="7" algn="r" rtl="0">
              <a:lnSpc>
                <a:spcPct val="100000"/>
              </a:lnSpc>
              <a:spcBef>
                <a:spcPts val="0"/>
              </a:spcBef>
              <a:spcAft>
                <a:spcPts val="0"/>
              </a:spcAft>
              <a:buClr>
                <a:schemeClr val="dk1"/>
              </a:buClr>
              <a:buSzPts val="1600"/>
              <a:buNone/>
              <a:defRPr sz="1600">
                <a:solidFill>
                  <a:schemeClr val="dk1"/>
                </a:solidFill>
              </a:defRPr>
            </a:lvl8pPr>
            <a:lvl9pPr lvl="8" algn="r"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1" name="Google Shape;61;p17"/>
          <p:cNvSpPr txBox="1">
            <a:spLocks noGrp="1"/>
          </p:cNvSpPr>
          <p:nvPr>
            <p:ph type="subTitle" idx="9"/>
          </p:nvPr>
        </p:nvSpPr>
        <p:spPr>
          <a:xfrm>
            <a:off x="1735800" y="3884950"/>
            <a:ext cx="1872900" cy="6879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62" name="Google Shape;62;p17"/>
          <p:cNvSpPr txBox="1">
            <a:spLocks noGrp="1"/>
          </p:cNvSpPr>
          <p:nvPr>
            <p:ph type="subTitle" idx="13"/>
          </p:nvPr>
        </p:nvSpPr>
        <p:spPr>
          <a:xfrm>
            <a:off x="1735800" y="2228225"/>
            <a:ext cx="1872900" cy="68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7"/>
          <p:cNvSpPr txBox="1">
            <a:spLocks noGrp="1"/>
          </p:cNvSpPr>
          <p:nvPr>
            <p:ph type="subTitle" idx="14"/>
          </p:nvPr>
        </p:nvSpPr>
        <p:spPr>
          <a:xfrm>
            <a:off x="5535300" y="3884950"/>
            <a:ext cx="1872900" cy="68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64" name="Google Shape;64;p17"/>
          <p:cNvSpPr txBox="1">
            <a:spLocks noGrp="1"/>
          </p:cNvSpPr>
          <p:nvPr>
            <p:ph type="subTitle" idx="15"/>
          </p:nvPr>
        </p:nvSpPr>
        <p:spPr>
          <a:xfrm>
            <a:off x="5535300" y="2228225"/>
            <a:ext cx="1872900" cy="687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2">
  <p:cSld name="CUSTOM_8">
    <p:bg>
      <p:bgPr>
        <a:solidFill>
          <a:schemeClr val="lt1"/>
        </a:solidFill>
        <a:effectLst/>
      </p:bgPr>
    </p:bg>
    <p:spTree>
      <p:nvGrpSpPr>
        <p:cNvPr id="1" name="Shape 109"/>
        <p:cNvGrpSpPr/>
        <p:nvPr/>
      </p:nvGrpSpPr>
      <p:grpSpPr>
        <a:xfrm>
          <a:off x="0" y="0"/>
          <a:ext cx="0" cy="0"/>
          <a:chOff x="0" y="0"/>
          <a:chExt cx="0" cy="0"/>
        </a:xfrm>
      </p:grpSpPr>
      <p:sp>
        <p:nvSpPr>
          <p:cNvPr id="110" name="Google Shape;110;p23"/>
          <p:cNvSpPr txBox="1">
            <a:spLocks noGrp="1"/>
          </p:cNvSpPr>
          <p:nvPr>
            <p:ph type="subTitle" idx="1"/>
          </p:nvPr>
        </p:nvSpPr>
        <p:spPr>
          <a:xfrm>
            <a:off x="1807750" y="2466625"/>
            <a:ext cx="2302800" cy="687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spcBef>
                <a:spcPts val="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a:endParaRPr/>
          </a:p>
        </p:txBody>
      </p:sp>
      <p:sp>
        <p:nvSpPr>
          <p:cNvPr id="111" name="Google Shape;111;p23"/>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2" name="Google Shape;112;p23"/>
          <p:cNvSpPr txBox="1">
            <a:spLocks noGrp="1"/>
          </p:cNvSpPr>
          <p:nvPr>
            <p:ph type="subTitle" idx="2"/>
          </p:nvPr>
        </p:nvSpPr>
        <p:spPr>
          <a:xfrm>
            <a:off x="1795875" y="197162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3" name="Google Shape;113;p23"/>
          <p:cNvSpPr txBox="1">
            <a:spLocks noGrp="1"/>
          </p:cNvSpPr>
          <p:nvPr>
            <p:ph type="subTitle" idx="3"/>
          </p:nvPr>
        </p:nvSpPr>
        <p:spPr>
          <a:xfrm>
            <a:off x="1795875" y="338177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4" name="Google Shape;114;p23"/>
          <p:cNvSpPr txBox="1">
            <a:spLocks noGrp="1"/>
          </p:cNvSpPr>
          <p:nvPr>
            <p:ph type="subTitle" idx="4"/>
          </p:nvPr>
        </p:nvSpPr>
        <p:spPr>
          <a:xfrm>
            <a:off x="5045325" y="197162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5" name="Google Shape;115;p23"/>
          <p:cNvSpPr txBox="1">
            <a:spLocks noGrp="1"/>
          </p:cNvSpPr>
          <p:nvPr>
            <p:ph type="subTitle" idx="5"/>
          </p:nvPr>
        </p:nvSpPr>
        <p:spPr>
          <a:xfrm>
            <a:off x="5045325" y="3381775"/>
            <a:ext cx="2302800" cy="50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2400" b="1">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116" name="Google Shape;116;p23"/>
          <p:cNvSpPr txBox="1">
            <a:spLocks noGrp="1"/>
          </p:cNvSpPr>
          <p:nvPr>
            <p:ph type="subTitle" idx="6"/>
          </p:nvPr>
        </p:nvSpPr>
        <p:spPr>
          <a:xfrm>
            <a:off x="1795875" y="3886375"/>
            <a:ext cx="2302800" cy="68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7" name="Google Shape;117;p23"/>
          <p:cNvSpPr txBox="1">
            <a:spLocks noGrp="1"/>
          </p:cNvSpPr>
          <p:nvPr>
            <p:ph type="subTitle" idx="7"/>
          </p:nvPr>
        </p:nvSpPr>
        <p:spPr>
          <a:xfrm>
            <a:off x="5045325" y="2466625"/>
            <a:ext cx="2302800" cy="68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8" name="Google Shape;118;p23"/>
          <p:cNvSpPr txBox="1">
            <a:spLocks noGrp="1"/>
          </p:cNvSpPr>
          <p:nvPr>
            <p:ph type="subTitle" idx="8"/>
          </p:nvPr>
        </p:nvSpPr>
        <p:spPr>
          <a:xfrm>
            <a:off x="5045325" y="3886375"/>
            <a:ext cx="2302800" cy="687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5">
    <p:bg>
      <p:bgPr>
        <a:solidFill>
          <a:schemeClr val="accent1"/>
        </a:solidFill>
        <a:effectLst/>
      </p:bgPr>
    </p:bg>
    <p:spTree>
      <p:nvGrpSpPr>
        <p:cNvPr id="1" name="Shape 1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5_1">
    <p:bg>
      <p:bgPr>
        <a:solidFill>
          <a:schemeClr val="accent2"/>
        </a:solidFill>
        <a:effectLst/>
      </p:bgPr>
    </p:bg>
    <p:spTree>
      <p:nvGrpSpPr>
        <p:cNvPr id="1" name="Shape 15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1725" y="571500"/>
            <a:ext cx="7680600" cy="6879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31725" y="1603300"/>
            <a:ext cx="7680600" cy="2965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8" r:id="rId4"/>
    <p:sldLayoutId id="2147483659" r:id="rId5"/>
    <p:sldLayoutId id="2147483663" r:id="rId6"/>
    <p:sldLayoutId id="2147483669" r:id="rId7"/>
    <p:sldLayoutId id="2147483677" r:id="rId8"/>
    <p:sldLayoutId id="2147483678" r:id="rId9"/>
    <p:sldLayoutId id="2147483679" r:id="rId10"/>
    <p:sldLayoutId id="2147483696"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1725" y="571500"/>
            <a:ext cx="7680600" cy="6879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2"/>
              </a:buClr>
              <a:buSzPts val="3000"/>
              <a:buFont typeface="Montserrat"/>
              <a:buNone/>
              <a:defRPr sz="3000" b="1">
                <a:solidFill>
                  <a:schemeClr val="dk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31725" y="1603300"/>
            <a:ext cx="7680600" cy="29655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5498686"/>
      </p:ext>
    </p:extLst>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datasets/shakyadissanayake/oily-dry-and-normal-skin-types-dataset/data"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21.xml"/><Relationship Id="rId5" Type="http://schemas.openxmlformats.org/officeDocument/2006/relationships/image" Target="../media/image52.jpg"/><Relationship Id="rId4" Type="http://schemas.openxmlformats.org/officeDocument/2006/relationships/image" Target="../media/image51.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1.xml"/><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4.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slide" Target="slide12.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7"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38"/>
          <p:cNvGrpSpPr/>
          <p:nvPr/>
        </p:nvGrpSpPr>
        <p:grpSpPr>
          <a:xfrm rot="-5400000">
            <a:off x="-212521" y="315155"/>
            <a:ext cx="1424076" cy="464403"/>
            <a:chOff x="2235050" y="548425"/>
            <a:chExt cx="307875" cy="101325"/>
          </a:xfrm>
        </p:grpSpPr>
        <p:sp>
          <p:nvSpPr>
            <p:cNvPr id="229"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rot="5400000">
            <a:off x="7627500"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Picture 28">
            <a:extLst>
              <a:ext uri="{FF2B5EF4-FFF2-40B4-BE49-F238E27FC236}">
                <a16:creationId xmlns:a16="http://schemas.microsoft.com/office/drawing/2014/main" id="{107F2AC2-4411-42A6-B103-5EE2B8F61C3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a:xfrm>
            <a:off x="856613" y="396994"/>
            <a:ext cx="1095375" cy="882650"/>
          </a:xfrm>
          <a:prstGeom prst="rect">
            <a:avLst/>
          </a:prstGeom>
          <a:noFill/>
        </p:spPr>
      </p:pic>
      <p:pic>
        <p:nvPicPr>
          <p:cNvPr id="30" name="Picture 29">
            <a:extLst>
              <a:ext uri="{FF2B5EF4-FFF2-40B4-BE49-F238E27FC236}">
                <a16:creationId xmlns:a16="http://schemas.microsoft.com/office/drawing/2014/main" id="{7A63926A-C328-4E9A-8AC1-57D0D14EC7D0}"/>
              </a:ext>
            </a:extLst>
          </p:cNvPr>
          <p:cNvPicPr/>
          <p:nvPr/>
        </p:nvPicPr>
        <p:blipFill>
          <a:blip r:embed="rId4">
            <a:extLst>
              <a:ext uri="{28A0092B-C50C-407E-A947-70E740481C1C}">
                <a14:useLocalDpi xmlns:a14="http://schemas.microsoft.com/office/drawing/2010/main" val="0"/>
              </a:ext>
            </a:extLst>
          </a:blip>
          <a:srcRect/>
          <a:stretch>
            <a:fillRect/>
          </a:stretch>
        </p:blipFill>
        <p:spPr>
          <a:xfrm>
            <a:off x="7523275" y="506794"/>
            <a:ext cx="889000" cy="880110"/>
          </a:xfrm>
          <a:prstGeom prst="rect">
            <a:avLst/>
          </a:prstGeom>
          <a:noFill/>
        </p:spPr>
      </p:pic>
      <p:sp>
        <p:nvSpPr>
          <p:cNvPr id="3" name="Rectangle 3">
            <a:extLst>
              <a:ext uri="{FF2B5EF4-FFF2-40B4-BE49-F238E27FC236}">
                <a16:creationId xmlns:a16="http://schemas.microsoft.com/office/drawing/2014/main" id="{8C7DB0AE-650F-4DF6-A24B-1403CD56ABA5}"/>
              </a:ext>
            </a:extLst>
          </p:cNvPr>
          <p:cNvSpPr>
            <a:spLocks noChangeArrowheads="1"/>
          </p:cNvSpPr>
          <p:nvPr/>
        </p:nvSpPr>
        <p:spPr bwMode="auto">
          <a:xfrm>
            <a:off x="0" y="34705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Faculty of computer and artificial intelligence</a:t>
            </a:r>
            <a:endParaRPr kumimoji="0" lang="en-US"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Software engineering department</a:t>
            </a:r>
            <a:endParaRPr kumimoji="0" lang="en-US" altLang="zh-CN" sz="1800" b="0" i="0" u="none" strike="noStrike" cap="none" normalizeH="0" baseline="0" dirty="0">
              <a:ln>
                <a:noFill/>
              </a:ln>
              <a:solidFill>
                <a:schemeClr val="tx1"/>
              </a:solidFill>
              <a:effectLst/>
              <a:latin typeface="Arial" panose="020B0604020202020204" pitchFamily="34" charset="0"/>
            </a:endParaRPr>
          </a:p>
        </p:txBody>
      </p:sp>
      <p:sp>
        <p:nvSpPr>
          <p:cNvPr id="35" name="TextBox 34">
            <a:extLst>
              <a:ext uri="{FF2B5EF4-FFF2-40B4-BE49-F238E27FC236}">
                <a16:creationId xmlns:a16="http://schemas.microsoft.com/office/drawing/2014/main" id="{B87E2160-4055-42E2-8C50-EA6EEB29FC01}"/>
              </a:ext>
            </a:extLst>
          </p:cNvPr>
          <p:cNvSpPr txBox="1"/>
          <p:nvPr/>
        </p:nvSpPr>
        <p:spPr>
          <a:xfrm>
            <a:off x="3656344" y="96582"/>
            <a:ext cx="1502392" cy="307777"/>
          </a:xfrm>
          <a:prstGeom prst="rect">
            <a:avLst/>
          </a:prstGeom>
          <a:noFill/>
        </p:spPr>
        <p:txBody>
          <a:bodyPr wrap="square">
            <a:spAutoFit/>
          </a:bodyPr>
          <a:lstStyle/>
          <a:p>
            <a:r>
              <a:rPr lang="en-US" sz="1400" dirty="0">
                <a:solidFill>
                  <a:schemeClr val="accent6">
                    <a:lumMod val="75000"/>
                  </a:schemeClr>
                </a:solidFill>
                <a:effectLst/>
                <a:latin typeface="Times New Roman" panose="02020603050405020304" pitchFamily="18" charset="0"/>
                <a:ea typeface="Times New Roman" panose="02020603050405020304" pitchFamily="18" charset="0"/>
              </a:rPr>
              <a:t>Cairo University </a:t>
            </a:r>
            <a:endParaRPr lang="en-US" dirty="0">
              <a:solidFill>
                <a:schemeClr val="accent6">
                  <a:lumMod val="75000"/>
                </a:schemeClr>
              </a:solidFill>
            </a:endParaRPr>
          </a:p>
        </p:txBody>
      </p:sp>
      <p:sp>
        <p:nvSpPr>
          <p:cNvPr id="37" name="TextBox 36">
            <a:extLst>
              <a:ext uri="{FF2B5EF4-FFF2-40B4-BE49-F238E27FC236}">
                <a16:creationId xmlns:a16="http://schemas.microsoft.com/office/drawing/2014/main" id="{7CACAC4B-DDBC-4372-9293-97D9C8460565}"/>
              </a:ext>
            </a:extLst>
          </p:cNvPr>
          <p:cNvSpPr txBox="1"/>
          <p:nvPr/>
        </p:nvSpPr>
        <p:spPr>
          <a:xfrm>
            <a:off x="2076882" y="665349"/>
            <a:ext cx="4671848" cy="1950214"/>
          </a:xfrm>
          <a:prstGeom prst="rect">
            <a:avLst/>
          </a:prstGeom>
          <a:noFill/>
        </p:spPr>
        <p:txBody>
          <a:bodyPr wrap="square">
            <a:spAutoFit/>
          </a:bodyPr>
          <a:lstStyle/>
          <a:p>
            <a:pPr marR="0" indent="-6350" algn="ctr">
              <a:lnSpc>
                <a:spcPct val="142000"/>
              </a:lnSpc>
              <a:spcBef>
                <a:spcPts val="0"/>
              </a:spcBef>
              <a:spcAft>
                <a:spcPts val="1475"/>
              </a:spcAft>
            </a:pPr>
            <a:r>
              <a:rPr lang="en-US" sz="2400" dirty="0">
                <a:effectLst/>
                <a:latin typeface="Times New Roman" panose="02020603050405020304" pitchFamily="18" charset="0"/>
                <a:ea typeface="Times New Roman" panose="02020603050405020304" pitchFamily="18" charset="0"/>
              </a:rPr>
              <a:t>Cosmo Care</a:t>
            </a:r>
            <a:endParaRPr lang="en-US" sz="1000" dirty="0">
              <a:effectLst/>
              <a:latin typeface="Times New Roman" panose="02020603050405020304" pitchFamily="18" charset="0"/>
              <a:ea typeface="Times New Roman" panose="02020603050405020304" pitchFamily="18" charset="0"/>
            </a:endParaRPr>
          </a:p>
          <a:p>
            <a:pPr marR="0" indent="-6350" algn="ctr">
              <a:lnSpc>
                <a:spcPct val="142000"/>
              </a:lnSpc>
              <a:spcBef>
                <a:spcPts val="0"/>
              </a:spcBef>
              <a:spcAft>
                <a:spcPts val="215"/>
              </a:spcAft>
            </a:pPr>
            <a:r>
              <a:rPr lang="en-US" sz="1300" dirty="0">
                <a:solidFill>
                  <a:srgbClr val="000000"/>
                </a:solidFill>
                <a:effectLst/>
                <a:latin typeface="Times New Roman" panose="02020603050405020304" pitchFamily="18" charset="0"/>
                <a:ea typeface="Times New Roman" panose="02020603050405020304" pitchFamily="18" charset="0"/>
              </a:rPr>
              <a:t>Supervised by</a:t>
            </a:r>
          </a:p>
          <a:p>
            <a:pPr marL="0" marR="0" algn="ctr">
              <a:spcBef>
                <a:spcPts val="0"/>
              </a:spcBef>
              <a:spcAft>
                <a:spcPts val="0"/>
              </a:spcAft>
            </a:pPr>
            <a:r>
              <a:rPr lang="en-US" dirty="0">
                <a:effectLst/>
                <a:latin typeface="Calibri" panose="020F0502020204030204" pitchFamily="34" charset="0"/>
                <a:ea typeface="SimSun" panose="02010600030101010101" pitchFamily="2" charset="-122"/>
                <a:cs typeface="Arial" panose="020B0604020202020204" pitchFamily="34" charset="0"/>
              </a:rPr>
              <a:t>Dr. Khaled </a:t>
            </a:r>
            <a:r>
              <a:rPr lang="en-US" dirty="0" err="1">
                <a:effectLst/>
                <a:latin typeface="Calibri" panose="020F0502020204030204" pitchFamily="34" charset="0"/>
                <a:ea typeface="SimSun" panose="02010600030101010101" pitchFamily="2" charset="-122"/>
                <a:cs typeface="Arial" panose="020B0604020202020204" pitchFamily="34" charset="0"/>
              </a:rPr>
              <a:t>Wassef</a:t>
            </a:r>
            <a:endParaRPr lang="en-US" dirty="0">
              <a:effectLst/>
              <a:latin typeface="Calibri" panose="020F0502020204030204" pitchFamily="34" charset="0"/>
              <a:ea typeface="SimSun" panose="02010600030101010101" pitchFamily="2" charset="-122"/>
              <a:cs typeface="Arial" panose="020B0604020202020204" pitchFamily="34" charset="0"/>
            </a:endParaRPr>
          </a:p>
          <a:p>
            <a:pPr marL="0" marR="0" algn="ctr">
              <a:spcBef>
                <a:spcPts val="0"/>
              </a:spcBef>
              <a:spcAft>
                <a:spcPts val="0"/>
              </a:spcAft>
            </a:pPr>
            <a:r>
              <a:rPr lang="en-US" dirty="0">
                <a:effectLst/>
                <a:latin typeface="Calibri" panose="020F0502020204030204" pitchFamily="34" charset="0"/>
                <a:ea typeface="SimSun" panose="02010600030101010101" pitchFamily="2" charset="-122"/>
                <a:cs typeface="Arial" panose="020B0604020202020204" pitchFamily="34" charset="0"/>
              </a:rPr>
              <a:t>Dr. </a:t>
            </a:r>
            <a:r>
              <a:rPr lang="en-US" dirty="0" err="1">
                <a:effectLst/>
                <a:latin typeface="Calibri" panose="020F0502020204030204" pitchFamily="34" charset="0"/>
                <a:ea typeface="SimSun" panose="02010600030101010101" pitchFamily="2" charset="-122"/>
                <a:cs typeface="Arial" panose="020B0604020202020204" pitchFamily="34" charset="0"/>
              </a:rPr>
              <a:t>Rasha</a:t>
            </a:r>
            <a:r>
              <a:rPr lang="en-US" dirty="0">
                <a:effectLst/>
                <a:latin typeface="Calibri" panose="020F0502020204030204" pitchFamily="34" charset="0"/>
                <a:ea typeface="SimSun" panose="02010600030101010101" pitchFamily="2" charset="-122"/>
                <a:cs typeface="Arial" panose="020B0604020202020204" pitchFamily="34" charset="0"/>
              </a:rPr>
              <a:t> </a:t>
            </a:r>
            <a:r>
              <a:rPr lang="en-US" dirty="0" err="1">
                <a:effectLst/>
                <a:latin typeface="Calibri" panose="020F0502020204030204" pitchFamily="34" charset="0"/>
                <a:ea typeface="SimSun" panose="02010600030101010101" pitchFamily="2" charset="-122"/>
                <a:cs typeface="Arial" panose="020B0604020202020204" pitchFamily="34" charset="0"/>
              </a:rPr>
              <a:t>ElBanna</a:t>
            </a:r>
            <a:endParaRPr lang="en-US" dirty="0">
              <a:effectLst/>
              <a:latin typeface="Calibri" panose="020F0502020204030204" pitchFamily="34" charset="0"/>
              <a:ea typeface="SimSun" panose="02010600030101010101" pitchFamily="2" charset="-122"/>
              <a:cs typeface="Arial" panose="020B0604020202020204" pitchFamily="34" charset="0"/>
            </a:endParaRPr>
          </a:p>
          <a:p>
            <a:pPr marR="0" indent="-6350" algn="ctr">
              <a:lnSpc>
                <a:spcPct val="142000"/>
              </a:lnSpc>
              <a:spcBef>
                <a:spcPts val="0"/>
              </a:spcBef>
              <a:spcAft>
                <a:spcPts val="215"/>
              </a:spcAft>
            </a:pPr>
            <a:r>
              <a:rPr lang="en-US" sz="800" dirty="0">
                <a:solidFill>
                  <a:srgbClr val="000000"/>
                </a:solidFill>
                <a:effectLst/>
                <a:latin typeface="Times New Roman" panose="02020603050405020304" pitchFamily="18" charset="0"/>
                <a:ea typeface="Times New Roman" panose="02020603050405020304" pitchFamily="18" charset="0"/>
              </a:rPr>
              <a:t> </a:t>
            </a:r>
            <a:endParaRPr lang="en-US" sz="1000" dirty="0">
              <a:solidFill>
                <a:srgbClr val="000000"/>
              </a:solidFill>
              <a:effectLst/>
              <a:latin typeface="Times New Roman" panose="02020603050405020304" pitchFamily="18" charset="0"/>
              <a:ea typeface="Times New Roman" panose="02020603050405020304" pitchFamily="18" charset="0"/>
            </a:endParaRPr>
          </a:p>
          <a:p>
            <a:pPr algn="ctr"/>
            <a:r>
              <a:rPr lang="en-US" sz="1300" dirty="0">
                <a:solidFill>
                  <a:srgbClr val="000000"/>
                </a:solidFill>
                <a:effectLst/>
                <a:latin typeface="Times New Roman" panose="02020603050405020304" pitchFamily="18" charset="0"/>
                <a:ea typeface="Times New Roman" panose="02020603050405020304" pitchFamily="18" charset="0"/>
              </a:rPr>
              <a:t>Implemented by</a:t>
            </a:r>
            <a:endParaRPr lang="en-US" sz="1300" dirty="0"/>
          </a:p>
        </p:txBody>
      </p:sp>
      <p:graphicFrame>
        <p:nvGraphicFramePr>
          <p:cNvPr id="9" name="Table 9">
            <a:extLst>
              <a:ext uri="{FF2B5EF4-FFF2-40B4-BE49-F238E27FC236}">
                <a16:creationId xmlns:a16="http://schemas.microsoft.com/office/drawing/2014/main" id="{833725AC-0517-48E9-9297-F43B1F7B2C18}"/>
              </a:ext>
            </a:extLst>
          </p:cNvPr>
          <p:cNvGraphicFramePr>
            <a:graphicFrameLocks noGrp="1"/>
          </p:cNvGraphicFramePr>
          <p:nvPr>
            <p:extLst>
              <p:ext uri="{D42A27DB-BD31-4B8C-83A1-F6EECF244321}">
                <p14:modId xmlns:p14="http://schemas.microsoft.com/office/powerpoint/2010/main" val="1730395262"/>
              </p:ext>
            </p:extLst>
          </p:nvPr>
        </p:nvGraphicFramePr>
        <p:xfrm>
          <a:off x="872818" y="2610337"/>
          <a:ext cx="7079976" cy="1524000"/>
        </p:xfrm>
        <a:graphic>
          <a:graphicData uri="http://schemas.openxmlformats.org/drawingml/2006/table">
            <a:tbl>
              <a:tblPr firstRow="1" bandRow="1">
                <a:tableStyleId>{97C35205-370E-479A-81C0-F2CC227D4D7C}</a:tableStyleId>
              </a:tblPr>
              <a:tblGrid>
                <a:gridCol w="3539988">
                  <a:extLst>
                    <a:ext uri="{9D8B030D-6E8A-4147-A177-3AD203B41FA5}">
                      <a16:colId xmlns:a16="http://schemas.microsoft.com/office/drawing/2014/main" val="1694018323"/>
                    </a:ext>
                  </a:extLst>
                </a:gridCol>
                <a:gridCol w="3539988">
                  <a:extLst>
                    <a:ext uri="{9D8B030D-6E8A-4147-A177-3AD203B41FA5}">
                      <a16:colId xmlns:a16="http://schemas.microsoft.com/office/drawing/2014/main" val="2348627991"/>
                    </a:ext>
                  </a:extLst>
                </a:gridCol>
              </a:tblGrid>
              <a:tr h="226060">
                <a:tc>
                  <a:txBody>
                    <a:bodyPr/>
                    <a:lstStyle/>
                    <a:p>
                      <a:pPr algn="ctr"/>
                      <a:r>
                        <a:rPr lang="en-US" dirty="0"/>
                        <a:t>20216148</a:t>
                      </a:r>
                    </a:p>
                  </a:txBody>
                  <a:tcPr/>
                </a:tc>
                <a:tc>
                  <a:txBody>
                    <a:bodyPr/>
                    <a:lstStyle/>
                    <a:p>
                      <a:pPr algn="ctr"/>
                      <a:r>
                        <a:rPr lang="en-US" sz="1400" b="0" i="0" u="none" strike="noStrike" cap="none" dirty="0">
                          <a:solidFill>
                            <a:srgbClr val="000000"/>
                          </a:solidFill>
                          <a:effectLst/>
                          <a:latin typeface="Arial"/>
                          <a:ea typeface="Arial"/>
                          <a:cs typeface="Arial"/>
                          <a:sym typeface="Arial"/>
                        </a:rPr>
                        <a:t>Mirna Hatem Aly</a:t>
                      </a:r>
                      <a:endParaRPr lang="en-US" i="0" dirty="0"/>
                    </a:p>
                  </a:txBody>
                  <a:tcPr/>
                </a:tc>
                <a:extLst>
                  <a:ext uri="{0D108BD9-81ED-4DB2-BD59-A6C34878D82A}">
                    <a16:rowId xmlns:a16="http://schemas.microsoft.com/office/drawing/2014/main" val="251038983"/>
                  </a:ext>
                </a:extLst>
              </a:tr>
              <a:tr h="226060">
                <a:tc>
                  <a:txBody>
                    <a:bodyPr/>
                    <a:lstStyle/>
                    <a:p>
                      <a:pPr algn="ctr"/>
                      <a:r>
                        <a:rPr lang="en-US" dirty="0"/>
                        <a:t>20216144</a:t>
                      </a:r>
                    </a:p>
                  </a:txBody>
                  <a:tcPr/>
                </a:tc>
                <a:tc>
                  <a:txBody>
                    <a:bodyPr/>
                    <a:lstStyle/>
                    <a:p>
                      <a:pPr algn="ctr"/>
                      <a:r>
                        <a:rPr lang="en-US" sz="1400" b="0" i="0" u="none" strike="noStrike" cap="none" dirty="0">
                          <a:solidFill>
                            <a:srgbClr val="000000"/>
                          </a:solidFill>
                          <a:effectLst/>
                          <a:latin typeface="Arial"/>
                          <a:ea typeface="Arial"/>
                          <a:cs typeface="Arial"/>
                          <a:sym typeface="Arial"/>
                        </a:rPr>
                        <a:t>Nadine </a:t>
                      </a:r>
                      <a:r>
                        <a:rPr lang="en-US" sz="1400" b="0" i="0" u="none" strike="noStrike" cap="none" dirty="0" err="1">
                          <a:solidFill>
                            <a:srgbClr val="000000"/>
                          </a:solidFill>
                          <a:effectLst/>
                          <a:latin typeface="Arial"/>
                          <a:ea typeface="Arial"/>
                          <a:cs typeface="Arial"/>
                          <a:sym typeface="Arial"/>
                        </a:rPr>
                        <a:t>Hazem</a:t>
                      </a:r>
                      <a:r>
                        <a:rPr lang="en-US" sz="1400" b="0" i="0" u="none" strike="noStrike" cap="none" dirty="0">
                          <a:solidFill>
                            <a:srgbClr val="000000"/>
                          </a:solidFill>
                          <a:effectLst/>
                          <a:latin typeface="Arial"/>
                          <a:ea typeface="Arial"/>
                          <a:cs typeface="Arial"/>
                          <a:sym typeface="Arial"/>
                        </a:rPr>
                        <a:t> </a:t>
                      </a:r>
                      <a:r>
                        <a:rPr lang="en-US" sz="1400" b="0" i="0" u="none" strike="noStrike" cap="none" dirty="0" err="1">
                          <a:solidFill>
                            <a:srgbClr val="000000"/>
                          </a:solidFill>
                          <a:effectLst/>
                          <a:latin typeface="Arial"/>
                          <a:ea typeface="Arial"/>
                          <a:cs typeface="Arial"/>
                          <a:sym typeface="Arial"/>
                        </a:rPr>
                        <a:t>Alaa</a:t>
                      </a:r>
                      <a:endParaRPr lang="en-US" i="0" dirty="0"/>
                    </a:p>
                  </a:txBody>
                  <a:tcPr/>
                </a:tc>
                <a:extLst>
                  <a:ext uri="{0D108BD9-81ED-4DB2-BD59-A6C34878D82A}">
                    <a16:rowId xmlns:a16="http://schemas.microsoft.com/office/drawing/2014/main" val="1557490260"/>
                  </a:ext>
                </a:extLst>
              </a:tr>
              <a:tr h="226060">
                <a:tc>
                  <a:txBody>
                    <a:bodyPr/>
                    <a:lstStyle/>
                    <a:p>
                      <a:pPr algn="ctr"/>
                      <a:r>
                        <a:rPr lang="en-US" dirty="0"/>
                        <a:t>20216027</a:t>
                      </a:r>
                    </a:p>
                  </a:txBody>
                  <a:tcPr/>
                </a:tc>
                <a:tc>
                  <a:txBody>
                    <a:bodyPr/>
                    <a:lstStyle/>
                    <a:p>
                      <a:pPr algn="ctr"/>
                      <a:r>
                        <a:rPr lang="en-US" sz="1400" b="0" i="0" u="none" strike="noStrike" cap="none" dirty="0" err="1">
                          <a:solidFill>
                            <a:srgbClr val="000000"/>
                          </a:solidFill>
                          <a:effectLst/>
                          <a:latin typeface="Arial"/>
                          <a:ea typeface="Arial"/>
                          <a:cs typeface="Arial"/>
                          <a:sym typeface="Arial"/>
                        </a:rPr>
                        <a:t>Bassma</a:t>
                      </a:r>
                      <a:r>
                        <a:rPr lang="en-US" sz="1400" b="0" i="0" u="none" strike="noStrike" cap="none" dirty="0">
                          <a:solidFill>
                            <a:srgbClr val="000000"/>
                          </a:solidFill>
                          <a:effectLst/>
                          <a:latin typeface="Arial"/>
                          <a:ea typeface="Arial"/>
                          <a:cs typeface="Arial"/>
                          <a:sym typeface="Arial"/>
                        </a:rPr>
                        <a:t> Khaled Mohamed</a:t>
                      </a:r>
                      <a:endParaRPr lang="en-US" i="0" dirty="0"/>
                    </a:p>
                  </a:txBody>
                  <a:tcPr/>
                </a:tc>
                <a:extLst>
                  <a:ext uri="{0D108BD9-81ED-4DB2-BD59-A6C34878D82A}">
                    <a16:rowId xmlns:a16="http://schemas.microsoft.com/office/drawing/2014/main" val="1874974008"/>
                  </a:ext>
                </a:extLst>
              </a:tr>
              <a:tr h="226060">
                <a:tc>
                  <a:txBody>
                    <a:bodyPr/>
                    <a:lstStyle/>
                    <a:p>
                      <a:pPr algn="ctr"/>
                      <a:r>
                        <a:rPr lang="en-US" dirty="0"/>
                        <a:t>20216108</a:t>
                      </a:r>
                    </a:p>
                  </a:txBody>
                  <a:tcPr/>
                </a:tc>
                <a:tc>
                  <a:txBody>
                    <a:bodyPr/>
                    <a:lstStyle/>
                    <a:p>
                      <a:pPr algn="ctr"/>
                      <a:r>
                        <a:rPr lang="en-US" sz="1400" b="0" i="0" u="none" strike="noStrike" cap="none" dirty="0" err="1">
                          <a:solidFill>
                            <a:srgbClr val="000000"/>
                          </a:solidFill>
                          <a:effectLst/>
                          <a:latin typeface="Arial"/>
                          <a:ea typeface="Arial"/>
                          <a:cs typeface="Arial"/>
                          <a:sym typeface="Arial"/>
                        </a:rPr>
                        <a:t>Neda</a:t>
                      </a:r>
                      <a:r>
                        <a:rPr lang="en-US" sz="1400" b="0" i="0" u="none" strike="noStrike" cap="none" dirty="0">
                          <a:solidFill>
                            <a:srgbClr val="000000"/>
                          </a:solidFill>
                          <a:effectLst/>
                          <a:latin typeface="Arial"/>
                          <a:ea typeface="Arial"/>
                          <a:cs typeface="Arial"/>
                          <a:sym typeface="Arial"/>
                        </a:rPr>
                        <a:t> Osama</a:t>
                      </a:r>
                      <a:r>
                        <a:rPr lang="en-US" sz="1400" b="0" i="0" u="none" strike="noStrike" cap="none" baseline="0" dirty="0">
                          <a:solidFill>
                            <a:srgbClr val="000000"/>
                          </a:solidFill>
                          <a:effectLst/>
                          <a:latin typeface="Arial"/>
                          <a:ea typeface="Arial"/>
                          <a:cs typeface="Arial"/>
                          <a:sym typeface="Arial"/>
                        </a:rPr>
                        <a:t> Ahmed</a:t>
                      </a:r>
                      <a:endParaRPr lang="en-US" i="0" dirty="0"/>
                    </a:p>
                  </a:txBody>
                  <a:tcPr/>
                </a:tc>
                <a:extLst>
                  <a:ext uri="{0D108BD9-81ED-4DB2-BD59-A6C34878D82A}">
                    <a16:rowId xmlns:a16="http://schemas.microsoft.com/office/drawing/2014/main" val="1815743600"/>
                  </a:ext>
                </a:extLst>
              </a:tr>
              <a:tr h="226060">
                <a:tc>
                  <a:txBody>
                    <a:bodyPr/>
                    <a:lstStyle/>
                    <a:p>
                      <a:pPr algn="ctr"/>
                      <a:r>
                        <a:rPr lang="en-US" dirty="0"/>
                        <a:t>20206012</a:t>
                      </a:r>
                    </a:p>
                  </a:txBody>
                  <a:tcPr/>
                </a:tc>
                <a:tc>
                  <a:txBody>
                    <a:bodyPr/>
                    <a:lstStyle/>
                    <a:p>
                      <a:pPr algn="ctr"/>
                      <a:r>
                        <a:rPr lang="en-US" sz="1400" b="0" i="0" u="none" strike="noStrike" cap="none" dirty="0" err="1">
                          <a:solidFill>
                            <a:srgbClr val="000000"/>
                          </a:solidFill>
                          <a:effectLst/>
                          <a:latin typeface="Arial"/>
                          <a:ea typeface="Arial"/>
                          <a:cs typeface="Arial"/>
                          <a:sym typeface="Arial"/>
                        </a:rPr>
                        <a:t>Toqa</a:t>
                      </a:r>
                      <a:r>
                        <a:rPr lang="en-US" sz="1400" b="0" i="0" u="none" strike="noStrike" cap="none" dirty="0">
                          <a:solidFill>
                            <a:srgbClr val="000000"/>
                          </a:solidFill>
                          <a:effectLst/>
                          <a:latin typeface="Arial"/>
                          <a:ea typeface="Arial"/>
                          <a:cs typeface="Arial"/>
                          <a:sym typeface="Arial"/>
                        </a:rPr>
                        <a:t> Ahmed </a:t>
                      </a:r>
                      <a:r>
                        <a:rPr lang="en-US" sz="1400" b="0" i="0" u="none" strike="noStrike" cap="none" dirty="0" err="1">
                          <a:solidFill>
                            <a:srgbClr val="000000"/>
                          </a:solidFill>
                          <a:effectLst/>
                          <a:latin typeface="Arial"/>
                          <a:ea typeface="Arial"/>
                          <a:cs typeface="Arial"/>
                          <a:sym typeface="Arial"/>
                        </a:rPr>
                        <a:t>Moataz</a:t>
                      </a:r>
                      <a:endParaRPr lang="en-US" i="0" dirty="0"/>
                    </a:p>
                  </a:txBody>
                  <a:tcPr/>
                </a:tc>
                <a:extLst>
                  <a:ext uri="{0D108BD9-81ED-4DB2-BD59-A6C34878D82A}">
                    <a16:rowId xmlns:a16="http://schemas.microsoft.com/office/drawing/2014/main" val="1714965187"/>
                  </a:ext>
                </a:extLst>
              </a:tr>
            </a:tbl>
          </a:graphicData>
        </a:graphic>
      </p:graphicFrame>
      <p:sp>
        <p:nvSpPr>
          <p:cNvPr id="34" name="TextBox 33">
            <a:extLst>
              <a:ext uri="{FF2B5EF4-FFF2-40B4-BE49-F238E27FC236}">
                <a16:creationId xmlns:a16="http://schemas.microsoft.com/office/drawing/2014/main" id="{7CACAC4B-DDBC-4372-9293-97D9C8460565}"/>
              </a:ext>
            </a:extLst>
          </p:cNvPr>
          <p:cNvSpPr txBox="1"/>
          <p:nvPr/>
        </p:nvSpPr>
        <p:spPr>
          <a:xfrm>
            <a:off x="2076882" y="4204943"/>
            <a:ext cx="4671848" cy="738664"/>
          </a:xfrm>
          <a:prstGeom prst="rect">
            <a:avLst/>
          </a:prstGeom>
          <a:noFill/>
        </p:spPr>
        <p:txBody>
          <a:bodyPr wrap="square">
            <a:spAutoFit/>
          </a:bodyPr>
          <a:lstStyle/>
          <a:p>
            <a:pPr algn="ctr"/>
            <a:r>
              <a:rPr lang="en-US" dirty="0">
                <a:latin typeface="Calibri" panose="020F0502020204030204" pitchFamily="34" charset="0"/>
                <a:ea typeface="Calibri" panose="020F0502020204030204" pitchFamily="34" charset="0"/>
                <a:cs typeface="Calibri" panose="020F0502020204030204" pitchFamily="34" charset="0"/>
              </a:rPr>
              <a:t>Graduation Project </a:t>
            </a:r>
          </a:p>
          <a:p>
            <a:pPr algn="ctr"/>
            <a:r>
              <a:rPr lang="en-US" dirty="0">
                <a:latin typeface="Calibri" panose="020F0502020204030204" pitchFamily="34" charset="0"/>
                <a:ea typeface="Calibri" panose="020F0502020204030204" pitchFamily="34" charset="0"/>
                <a:cs typeface="Calibri" panose="020F0502020204030204" pitchFamily="34" charset="0"/>
              </a:rPr>
              <a:t>Academic Year 2023-2024</a:t>
            </a:r>
          </a:p>
          <a:p>
            <a:pPr algn="ctr"/>
            <a:r>
              <a:rPr lang="en-US" dirty="0">
                <a:latin typeface="Calibri" panose="020F0502020204030204" pitchFamily="34" charset="0"/>
                <a:ea typeface="Calibri" panose="020F0502020204030204" pitchFamily="34" charset="0"/>
                <a:cs typeface="Calibri" panose="020F0502020204030204" pitchFamily="34" charset="0"/>
              </a:rPr>
              <a:t>Final Presentation</a:t>
            </a:r>
          </a:p>
        </p:txBody>
      </p:sp>
    </p:spTree>
    <p:extLst>
      <p:ext uri="{BB962C8B-B14F-4D97-AF65-F5344CB8AC3E}">
        <p14:creationId xmlns:p14="http://schemas.microsoft.com/office/powerpoint/2010/main" val="2398137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0"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MARKET &amp; COMPETITION</a:t>
            </a:r>
          </a:p>
        </p:txBody>
      </p:sp>
      <p:sp>
        <p:nvSpPr>
          <p:cNvPr id="266" name="Google Shape;266;p39">
            <a:hlinkClick r:id="rId3" action="ppaction://hlinksldjump"/>
          </p:cNvPr>
          <p:cNvSpPr txBox="1">
            <a:spLocks noGrp="1"/>
          </p:cNvSpPr>
          <p:nvPr>
            <p:ph type="subTitle" idx="8"/>
          </p:nvPr>
        </p:nvSpPr>
        <p:spPr>
          <a:xfrm>
            <a:off x="5535300" y="3335350"/>
            <a:ext cx="18729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i="1" dirty="0"/>
          </a:p>
          <a:p>
            <a:pPr marL="0" lvl="0" indent="0" algn="ctr" rtl="0">
              <a:spcBef>
                <a:spcPts val="0"/>
              </a:spcBef>
              <a:spcAft>
                <a:spcPts val="0"/>
              </a:spcAft>
              <a:buNone/>
            </a:pPr>
            <a:endParaRPr i="1" dirty="0"/>
          </a:p>
        </p:txBody>
      </p:sp>
      <p:grpSp>
        <p:nvGrpSpPr>
          <p:cNvPr id="268" name="Google Shape;268;p39"/>
          <p:cNvGrpSpPr/>
          <p:nvPr/>
        </p:nvGrpSpPr>
        <p:grpSpPr>
          <a:xfrm rot="-5400000">
            <a:off x="8215701" y="2539060"/>
            <a:ext cx="1428740" cy="427702"/>
            <a:chOff x="10027325" y="3399475"/>
            <a:chExt cx="215900" cy="71100"/>
          </a:xfrm>
        </p:grpSpPr>
        <p:sp>
          <p:nvSpPr>
            <p:cNvPr id="269" name="Google Shape;269;p39"/>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9"/>
          <p:cNvSpPr/>
          <p:nvPr/>
        </p:nvSpPr>
        <p:spPr>
          <a:xfrm>
            <a:off x="7121100" y="-719700"/>
            <a:ext cx="1291200" cy="12912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9CB9C"/>
              </a:solidFill>
            </a:endParaRPr>
          </a:p>
        </p:txBody>
      </p:sp>
      <p:sp>
        <p:nvSpPr>
          <p:cNvPr id="291" name="Google Shape;291;p39"/>
          <p:cNvSpPr/>
          <p:nvPr/>
        </p:nvSpPr>
        <p:spPr>
          <a:xfrm>
            <a:off x="0" y="0"/>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Table 9"/>
          <p:cNvGraphicFramePr>
            <a:graphicFrameLocks noGrp="1"/>
          </p:cNvGraphicFramePr>
          <p:nvPr/>
        </p:nvGraphicFramePr>
        <p:xfrm>
          <a:off x="357350" y="1149732"/>
          <a:ext cx="8250621" cy="3800040"/>
        </p:xfrm>
        <a:graphic>
          <a:graphicData uri="http://schemas.openxmlformats.org/drawingml/2006/table">
            <a:tbl>
              <a:tblPr firstRow="1" bandRow="1">
                <a:tableStyleId>{97C35205-370E-479A-81C0-F2CC227D4D7C}</a:tableStyleId>
              </a:tblPr>
              <a:tblGrid>
                <a:gridCol w="2068829">
                  <a:extLst>
                    <a:ext uri="{9D8B030D-6E8A-4147-A177-3AD203B41FA5}">
                      <a16:colId xmlns:a16="http://schemas.microsoft.com/office/drawing/2014/main" val="20000"/>
                    </a:ext>
                  </a:extLst>
                </a:gridCol>
                <a:gridCol w="2068829">
                  <a:extLst>
                    <a:ext uri="{9D8B030D-6E8A-4147-A177-3AD203B41FA5}">
                      <a16:colId xmlns:a16="http://schemas.microsoft.com/office/drawing/2014/main" val="20001"/>
                    </a:ext>
                  </a:extLst>
                </a:gridCol>
                <a:gridCol w="2068829">
                  <a:extLst>
                    <a:ext uri="{9D8B030D-6E8A-4147-A177-3AD203B41FA5}">
                      <a16:colId xmlns:a16="http://schemas.microsoft.com/office/drawing/2014/main" val="20002"/>
                    </a:ext>
                  </a:extLst>
                </a:gridCol>
                <a:gridCol w="2044134">
                  <a:extLst>
                    <a:ext uri="{9D8B030D-6E8A-4147-A177-3AD203B41FA5}">
                      <a16:colId xmlns:a16="http://schemas.microsoft.com/office/drawing/2014/main" val="20003"/>
                    </a:ext>
                  </a:extLst>
                </a:gridCol>
              </a:tblGrid>
              <a:tr h="375481">
                <a:tc>
                  <a:txBody>
                    <a:bodyPr/>
                    <a:lstStyle/>
                    <a:p>
                      <a:endParaRPr lang="en-US" dirty="0">
                        <a:solidFill>
                          <a:srgbClr val="F9CB9C"/>
                        </a:solidFill>
                      </a:endParaRPr>
                    </a:p>
                  </a:txBody>
                  <a:tcPr/>
                </a:tc>
                <a:tc>
                  <a:txBody>
                    <a:bodyPr/>
                    <a:lstStyle/>
                    <a:p>
                      <a:r>
                        <a:rPr lang="en-US" sz="1800" b="1" i="0" u="none" strike="noStrike" cap="none" dirty="0">
                          <a:solidFill>
                            <a:schemeClr val="accent6">
                              <a:lumMod val="75000"/>
                            </a:schemeClr>
                          </a:solidFill>
                          <a:effectLst/>
                          <a:latin typeface="Arial"/>
                          <a:ea typeface="Arial"/>
                          <a:cs typeface="Arial"/>
                          <a:sym typeface="Arial"/>
                        </a:rPr>
                        <a:t>Charm</a:t>
                      </a:r>
                      <a:r>
                        <a:rPr lang="en-US" sz="1800" b="0" i="0" u="none" strike="noStrike" cap="none" dirty="0">
                          <a:solidFill>
                            <a:srgbClr val="000000"/>
                          </a:solidFill>
                          <a:effectLst/>
                          <a:latin typeface="Arial"/>
                          <a:ea typeface="Arial"/>
                          <a:cs typeface="Arial"/>
                          <a:sym typeface="Arial"/>
                        </a:rPr>
                        <a:t> </a:t>
                      </a:r>
                      <a:endParaRPr lang="en-US" sz="1800" dirty="0"/>
                    </a:p>
                  </a:txBody>
                  <a:tcPr/>
                </a:tc>
                <a:tc>
                  <a:txBody>
                    <a:bodyPr/>
                    <a:lstStyle/>
                    <a:p>
                      <a:r>
                        <a:rPr lang="en-US" sz="1800" b="1" i="0" u="none" strike="noStrike" cap="none" dirty="0">
                          <a:solidFill>
                            <a:schemeClr val="accent6">
                              <a:lumMod val="75000"/>
                            </a:schemeClr>
                          </a:solidFill>
                          <a:effectLst/>
                          <a:latin typeface="Arial"/>
                          <a:ea typeface="Arial"/>
                          <a:cs typeface="Arial"/>
                          <a:sym typeface="Arial"/>
                        </a:rPr>
                        <a:t>Trove Skin</a:t>
                      </a:r>
                      <a:r>
                        <a:rPr lang="en-US" sz="1800" b="0" i="0" u="none" strike="noStrike" cap="none" dirty="0">
                          <a:solidFill>
                            <a:schemeClr val="accent6">
                              <a:lumMod val="75000"/>
                            </a:schemeClr>
                          </a:solidFill>
                          <a:effectLst/>
                          <a:latin typeface="Arial"/>
                          <a:ea typeface="Arial"/>
                          <a:cs typeface="Arial"/>
                          <a:sym typeface="Arial"/>
                        </a:rPr>
                        <a:t> </a:t>
                      </a:r>
                      <a:endParaRPr lang="en-US" sz="1800" dirty="0">
                        <a:solidFill>
                          <a:schemeClr val="accent6">
                            <a:lumMod val="75000"/>
                          </a:schemeClr>
                        </a:solidFill>
                      </a:endParaRPr>
                    </a:p>
                  </a:txBody>
                  <a:tcPr/>
                </a:tc>
                <a:tc>
                  <a:txBody>
                    <a:bodyPr/>
                    <a:lstStyle/>
                    <a:p>
                      <a:r>
                        <a:rPr lang="en-US" sz="1800" b="1" dirty="0">
                          <a:solidFill>
                            <a:schemeClr val="accent6">
                              <a:lumMod val="75000"/>
                            </a:schemeClr>
                          </a:solidFill>
                        </a:rPr>
                        <a:t>Cosmo</a:t>
                      </a:r>
                      <a:r>
                        <a:rPr lang="en-US" sz="1800" b="1" baseline="0" dirty="0">
                          <a:solidFill>
                            <a:schemeClr val="accent6">
                              <a:lumMod val="75000"/>
                            </a:schemeClr>
                          </a:solidFill>
                        </a:rPr>
                        <a:t> Care</a:t>
                      </a:r>
                      <a:endParaRPr lang="en-US" sz="1800" b="1" dirty="0">
                        <a:solidFill>
                          <a:schemeClr val="accent6">
                            <a:lumMod val="75000"/>
                          </a:schemeClr>
                        </a:solidFill>
                      </a:endParaRPr>
                    </a:p>
                  </a:txBody>
                  <a:tcPr/>
                </a:tc>
                <a:extLst>
                  <a:ext uri="{0D108BD9-81ED-4DB2-BD59-A6C34878D82A}">
                    <a16:rowId xmlns:a16="http://schemas.microsoft.com/office/drawing/2014/main" val="10000"/>
                  </a:ext>
                </a:extLst>
              </a:tr>
              <a:tr h="497693">
                <a:tc>
                  <a:txBody>
                    <a:bodyPr/>
                    <a:lstStyle/>
                    <a:p>
                      <a:r>
                        <a:rPr lang="en-US" dirty="0">
                          <a:solidFill>
                            <a:schemeClr val="accent6">
                              <a:lumMod val="75000"/>
                            </a:schemeClr>
                          </a:solidFill>
                        </a:rPr>
                        <a:t>Products recommendations </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1"/>
                  </a:ext>
                </a:extLst>
              </a:tr>
              <a:tr h="375481">
                <a:tc>
                  <a:txBody>
                    <a:bodyPr/>
                    <a:lstStyle/>
                    <a:p>
                      <a:r>
                        <a:rPr lang="en-US" dirty="0">
                          <a:solidFill>
                            <a:schemeClr val="accent6">
                              <a:lumMod val="75000"/>
                            </a:schemeClr>
                          </a:solidFill>
                        </a:rPr>
                        <a:t>Stash </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452299">
                <a:tc>
                  <a:txBody>
                    <a:bodyPr/>
                    <a:lstStyle/>
                    <a:p>
                      <a:r>
                        <a:rPr lang="en-US" dirty="0">
                          <a:solidFill>
                            <a:schemeClr val="accent6">
                              <a:lumMod val="75000"/>
                            </a:schemeClr>
                          </a:solidFill>
                        </a:rPr>
                        <a:t>Shopping</a:t>
                      </a:r>
                      <a:r>
                        <a:rPr lang="en-US" baseline="0" dirty="0">
                          <a:solidFill>
                            <a:schemeClr val="accent6">
                              <a:lumMod val="75000"/>
                            </a:schemeClr>
                          </a:solidFill>
                        </a:rPr>
                        <a:t> cart</a:t>
                      </a:r>
                      <a:endParaRPr lang="en-US" dirty="0">
                        <a:solidFill>
                          <a:schemeClr val="accent6">
                            <a:lumMod val="75000"/>
                          </a:schemeClr>
                        </a:solidFill>
                      </a:endParaRPr>
                    </a:p>
                  </a:txBody>
                  <a:tcPr/>
                </a:tc>
                <a:tc>
                  <a:txBody>
                    <a:bodyPr/>
                    <a:lstStyle/>
                    <a:p>
                      <a:r>
                        <a:rPr lang="en-US" sz="1100" dirty="0"/>
                        <a:t>( Direct us to online</a:t>
                      </a:r>
                      <a:r>
                        <a:rPr lang="en-US" sz="1100" baseline="0" dirty="0"/>
                        <a:t> store to order it like amazon )</a:t>
                      </a:r>
                      <a:endParaRPr lang="en-US" sz="1100"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3"/>
                  </a:ext>
                </a:extLst>
              </a:tr>
              <a:tr h="375481">
                <a:tc>
                  <a:txBody>
                    <a:bodyPr/>
                    <a:lstStyle/>
                    <a:p>
                      <a:r>
                        <a:rPr lang="en-US" dirty="0">
                          <a:solidFill>
                            <a:schemeClr val="accent6">
                              <a:lumMod val="75000"/>
                            </a:schemeClr>
                          </a:solidFill>
                        </a:rPr>
                        <a:t>Free trial </a:t>
                      </a:r>
                    </a:p>
                  </a:txBody>
                  <a:tcPr/>
                </a:tc>
                <a:tc>
                  <a:txBody>
                    <a:bodyPr/>
                    <a:lstStyle/>
                    <a:p>
                      <a:r>
                        <a:rPr lang="en-US" dirty="0"/>
                        <a:t>7 days </a:t>
                      </a:r>
                    </a:p>
                  </a:txBody>
                  <a:tcPr/>
                </a:tc>
                <a:tc>
                  <a:txBody>
                    <a:bodyPr/>
                    <a:lstStyle/>
                    <a:p>
                      <a:r>
                        <a:rPr lang="en-US" dirty="0"/>
                        <a:t> 7</a:t>
                      </a:r>
                      <a:r>
                        <a:rPr lang="en-US" baseline="0" dirty="0"/>
                        <a:t> days </a:t>
                      </a:r>
                      <a:endParaRPr lang="en-US" dirty="0"/>
                    </a:p>
                  </a:txBody>
                  <a:tcPr/>
                </a:tc>
                <a:tc>
                  <a:txBody>
                    <a:bodyPr/>
                    <a:lstStyle/>
                    <a:p>
                      <a:r>
                        <a:rPr lang="en-US" dirty="0"/>
                        <a:t>1 </a:t>
                      </a:r>
                      <a:r>
                        <a:rPr lang="en-US" baseline="0" dirty="0"/>
                        <a:t>month</a:t>
                      </a:r>
                      <a:endParaRPr lang="en-US" dirty="0"/>
                    </a:p>
                  </a:txBody>
                  <a:tcPr/>
                </a:tc>
                <a:extLst>
                  <a:ext uri="{0D108BD9-81ED-4DB2-BD59-A6C34878D82A}">
                    <a16:rowId xmlns:a16="http://schemas.microsoft.com/office/drawing/2014/main" val="10004"/>
                  </a:ext>
                </a:extLst>
              </a:tr>
              <a:tr h="375481">
                <a:tc>
                  <a:txBody>
                    <a:bodyPr/>
                    <a:lstStyle/>
                    <a:p>
                      <a:r>
                        <a:rPr lang="en-US" dirty="0">
                          <a:solidFill>
                            <a:schemeClr val="accent6">
                              <a:lumMod val="75000"/>
                            </a:schemeClr>
                          </a:solidFill>
                        </a:rPr>
                        <a:t>Skin care tips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5"/>
                  </a:ext>
                </a:extLst>
              </a:tr>
              <a:tr h="350795">
                <a:tc>
                  <a:txBody>
                    <a:bodyPr/>
                    <a:lstStyle/>
                    <a:p>
                      <a:r>
                        <a:rPr lang="en-US" dirty="0">
                          <a:solidFill>
                            <a:schemeClr val="accent6">
                              <a:lumMod val="75000"/>
                            </a:schemeClr>
                          </a:solidFill>
                        </a:rPr>
                        <a:t>Bar code scanning</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r h="497693">
                <a:tc>
                  <a:txBody>
                    <a:bodyPr/>
                    <a:lstStyle/>
                    <a:p>
                      <a:r>
                        <a:rPr lang="en-US" dirty="0">
                          <a:solidFill>
                            <a:schemeClr val="accent6">
                              <a:lumMod val="75000"/>
                            </a:schemeClr>
                          </a:solidFill>
                        </a:rPr>
                        <a:t>Morning and</a:t>
                      </a:r>
                      <a:r>
                        <a:rPr lang="en-US" baseline="0" dirty="0">
                          <a:solidFill>
                            <a:schemeClr val="accent6">
                              <a:lumMod val="75000"/>
                            </a:schemeClr>
                          </a:solidFill>
                        </a:rPr>
                        <a:t> night reminders </a:t>
                      </a:r>
                      <a:endParaRPr lang="en-US" dirty="0">
                        <a:solidFill>
                          <a:schemeClr val="accent6">
                            <a:lumMod val="75000"/>
                          </a:schemeClr>
                        </a:solidFill>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8"/>
                  </a:ext>
                </a:extLst>
              </a:tr>
              <a:tr h="458702">
                <a:tc>
                  <a:txBody>
                    <a:bodyPr/>
                    <a:lstStyle/>
                    <a:p>
                      <a:r>
                        <a:rPr lang="en-US" dirty="0">
                          <a:solidFill>
                            <a:schemeClr val="accent6">
                              <a:lumMod val="75000"/>
                            </a:schemeClr>
                          </a:solidFill>
                        </a:rPr>
                        <a:t>Rating the skin health</a:t>
                      </a:r>
                      <a:r>
                        <a:rPr lang="en-US" baseline="0" dirty="0">
                          <a:solidFill>
                            <a:schemeClr val="accent6">
                              <a:lumMod val="75000"/>
                            </a:schemeClr>
                          </a:solidFill>
                        </a:rPr>
                        <a:t> </a:t>
                      </a:r>
                      <a:endParaRPr lang="en-US" dirty="0">
                        <a:solidFill>
                          <a:schemeClr val="accent6">
                            <a:lumMod val="75000"/>
                          </a:schemeClr>
                        </a:solidFill>
                      </a:endParaRP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pic>
        <p:nvPicPr>
          <p:cNvPr id="13" name="Picture 1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85157" y="1528338"/>
            <a:ext cx="688290" cy="561324"/>
          </a:xfrm>
          <a:prstGeom prst="rect">
            <a:avLst/>
          </a:prstGeom>
        </p:spPr>
      </p:pic>
      <p:pic>
        <p:nvPicPr>
          <p:cNvPr id="33" name="Picture 3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264217" y="1946828"/>
            <a:ext cx="666876" cy="543860"/>
          </a:xfrm>
          <a:prstGeom prst="rect">
            <a:avLst/>
          </a:prstGeom>
        </p:spPr>
      </p:pic>
      <p:pic>
        <p:nvPicPr>
          <p:cNvPr id="34" name="Picture 33"/>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33744" y="2358600"/>
            <a:ext cx="705947" cy="575724"/>
          </a:xfrm>
          <a:prstGeom prst="rect">
            <a:avLst/>
          </a:prstGeom>
        </p:spPr>
      </p:pic>
      <p:pic>
        <p:nvPicPr>
          <p:cNvPr id="38" name="Picture 37"/>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040816" y="3958719"/>
            <a:ext cx="646977" cy="527229"/>
          </a:xfrm>
          <a:prstGeom prst="rect">
            <a:avLst/>
          </a:prstGeom>
        </p:spPr>
      </p:pic>
      <p:pic>
        <p:nvPicPr>
          <p:cNvPr id="39" name="Picture 38"/>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137350" y="1508907"/>
            <a:ext cx="649432" cy="529634"/>
          </a:xfrm>
          <a:prstGeom prst="rect">
            <a:avLst/>
          </a:prstGeom>
        </p:spPr>
      </p:pic>
      <p:pic>
        <p:nvPicPr>
          <p:cNvPr id="40" name="Picture 39"/>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236660" y="4424032"/>
            <a:ext cx="722202" cy="588980"/>
          </a:xfrm>
          <a:prstGeom prst="rect">
            <a:avLst/>
          </a:prstGeom>
        </p:spPr>
      </p:pic>
      <p:pic>
        <p:nvPicPr>
          <p:cNvPr id="41" name="Picture 40"/>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215679" y="3132064"/>
            <a:ext cx="724906" cy="591185"/>
          </a:xfrm>
          <a:prstGeom prst="rect">
            <a:avLst/>
          </a:prstGeom>
        </p:spPr>
      </p:pic>
      <p:pic>
        <p:nvPicPr>
          <p:cNvPr id="37" name="Picture 36"/>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236660" y="3958719"/>
            <a:ext cx="694433" cy="566334"/>
          </a:xfrm>
          <a:prstGeom prst="rect">
            <a:avLst/>
          </a:prstGeom>
        </p:spPr>
      </p:pic>
      <p:pic>
        <p:nvPicPr>
          <p:cNvPr id="42" name="Picture 41"/>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040816" y="4445871"/>
            <a:ext cx="695423" cy="567141"/>
          </a:xfrm>
          <a:prstGeom prst="rect">
            <a:avLst/>
          </a:prstGeom>
        </p:spPr>
      </p:pic>
      <p:pic>
        <p:nvPicPr>
          <p:cNvPr id="43" name="Picture 4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248604" y="3524630"/>
            <a:ext cx="691087" cy="563605"/>
          </a:xfrm>
          <a:prstGeom prst="rect">
            <a:avLst/>
          </a:prstGeom>
        </p:spPr>
      </p:pic>
    </p:spTree>
    <p:extLst>
      <p:ext uri="{BB962C8B-B14F-4D97-AF65-F5344CB8AC3E}">
        <p14:creationId xmlns:p14="http://schemas.microsoft.com/office/powerpoint/2010/main" val="1575289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67"/>
          <p:cNvSpPr/>
          <p:nvPr/>
        </p:nvSpPr>
        <p:spPr>
          <a:xfrm>
            <a:off x="1474525" y="571500"/>
            <a:ext cx="2398200" cy="6879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txBox="1">
            <a:spLocks noGrp="1"/>
          </p:cNvSpPr>
          <p:nvPr>
            <p:ph type="subTitle" idx="1"/>
          </p:nvPr>
        </p:nvSpPr>
        <p:spPr>
          <a:xfrm>
            <a:off x="1075477" y="3212825"/>
            <a:ext cx="3626069" cy="687900"/>
          </a:xfrm>
          <a:prstGeom prst="rect">
            <a:avLst/>
          </a:prstGeom>
        </p:spPr>
        <p:txBody>
          <a:bodyPr spcFirstLastPara="1" wrap="square" lIns="91425" tIns="91425" rIns="91425" bIns="91425" anchor="ctr" anchorCtr="0">
            <a:noAutofit/>
          </a:bodyPr>
          <a:lstStyle/>
          <a:p>
            <a:pPr algn="l"/>
            <a:r>
              <a:rPr lang="en-US" dirty="0"/>
              <a:t>- Pharmacists which will provide us with information about the cosmetics and how they are used.</a:t>
            </a:r>
          </a:p>
          <a:p>
            <a:pPr algn="l"/>
            <a:r>
              <a:rPr lang="en-US" dirty="0"/>
              <a:t>- Dermatologists which will provide the information of when and why the cosmetics are used.</a:t>
            </a:r>
          </a:p>
          <a:p>
            <a:pPr algn="l"/>
            <a:r>
              <a:rPr lang="en-US" dirty="0"/>
              <a:t>- App of the company supplying the product which will provide us the original price of products</a:t>
            </a:r>
          </a:p>
        </p:txBody>
      </p:sp>
      <p:sp>
        <p:nvSpPr>
          <p:cNvPr id="1942" name="Google Shape;1942;p67"/>
          <p:cNvSpPr txBox="1">
            <a:spLocks noGrp="1"/>
          </p:cNvSpPr>
          <p:nvPr>
            <p:ph type="subTitle" idx="7"/>
          </p:nvPr>
        </p:nvSpPr>
        <p:spPr>
          <a:xfrm>
            <a:off x="4819844" y="3212825"/>
            <a:ext cx="3564987" cy="687900"/>
          </a:xfrm>
          <a:prstGeom prst="rect">
            <a:avLst/>
          </a:prstGeom>
        </p:spPr>
        <p:txBody>
          <a:bodyPr spcFirstLastPara="1" wrap="square" lIns="91425" tIns="91425" rIns="91425" bIns="91425" anchor="ctr" anchorCtr="0">
            <a:noAutofit/>
          </a:bodyPr>
          <a:lstStyle/>
          <a:p>
            <a:pPr algn="l"/>
            <a:r>
              <a:rPr lang="en-US" dirty="0"/>
              <a:t>The key resources will be used in development phase is:</a:t>
            </a:r>
          </a:p>
          <a:p>
            <a:pPr algn="l"/>
            <a:r>
              <a:rPr lang="en-US" dirty="0"/>
              <a:t>- Android studio which is IDE tool with dart language.</a:t>
            </a:r>
          </a:p>
          <a:p>
            <a:pPr algn="l"/>
            <a:r>
              <a:rPr lang="en-US" dirty="0"/>
              <a:t>- Firebase for the database</a:t>
            </a:r>
          </a:p>
          <a:p>
            <a:pPr algn="l"/>
            <a:r>
              <a:rPr lang="en-US" dirty="0"/>
              <a:t>- Database will be a key resource which include the data about cosmetic products, skin types, the prices and how to use every product and with which skin type.</a:t>
            </a:r>
          </a:p>
        </p:txBody>
      </p:sp>
      <p:sp>
        <p:nvSpPr>
          <p:cNvPr id="1944" name="Google Shape;1944;p67"/>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BUSINESS </a:t>
            </a:r>
            <a:r>
              <a:rPr lang="en" i="1" dirty="0"/>
              <a:t>MODEL</a:t>
            </a:r>
            <a:endParaRPr i="1" dirty="0"/>
          </a:p>
        </p:txBody>
      </p:sp>
      <p:sp>
        <p:nvSpPr>
          <p:cNvPr id="1945" name="Google Shape;1945;p67"/>
          <p:cNvSpPr txBox="1">
            <a:spLocks noGrp="1"/>
          </p:cNvSpPr>
          <p:nvPr>
            <p:ph type="subTitle" idx="2"/>
          </p:nvPr>
        </p:nvSpPr>
        <p:spPr>
          <a:xfrm>
            <a:off x="1401400" y="1838937"/>
            <a:ext cx="2471325" cy="495000"/>
          </a:xfrm>
          <a:prstGeom prst="rect">
            <a:avLst/>
          </a:prstGeom>
        </p:spPr>
        <p:txBody>
          <a:bodyPr spcFirstLastPara="1" wrap="square" lIns="91425" tIns="91425" rIns="91425" bIns="91425" anchor="ctr" anchorCtr="0">
            <a:noAutofit/>
          </a:bodyPr>
          <a:lstStyle/>
          <a:p>
            <a:r>
              <a:rPr lang="en-US" dirty="0">
                <a:solidFill>
                  <a:srgbClr val="A64D79"/>
                </a:solidFill>
              </a:rPr>
              <a:t>Partnerships</a:t>
            </a:r>
          </a:p>
        </p:txBody>
      </p:sp>
      <p:sp>
        <p:nvSpPr>
          <p:cNvPr id="1947" name="Google Shape;1947;p67"/>
          <p:cNvSpPr txBox="1">
            <a:spLocks noGrp="1"/>
          </p:cNvSpPr>
          <p:nvPr>
            <p:ph type="subTitle" idx="4"/>
          </p:nvPr>
        </p:nvSpPr>
        <p:spPr>
          <a:xfrm>
            <a:off x="5045324" y="1846804"/>
            <a:ext cx="2637737" cy="504600"/>
          </a:xfrm>
          <a:prstGeom prst="rect">
            <a:avLst/>
          </a:prstGeom>
        </p:spPr>
        <p:txBody>
          <a:bodyPr spcFirstLastPara="1" wrap="square" lIns="91425" tIns="91425" rIns="91425" bIns="91425" anchor="ctr" anchorCtr="0">
            <a:noAutofit/>
          </a:bodyPr>
          <a:lstStyle/>
          <a:p>
            <a:pPr marL="0" lvl="0" indent="0"/>
            <a:r>
              <a:rPr lang="en-US" dirty="0">
                <a:solidFill>
                  <a:srgbClr val="A64D79"/>
                </a:solidFill>
              </a:rPr>
              <a:t>Key Resources</a:t>
            </a:r>
            <a:endParaRPr dirty="0">
              <a:solidFill>
                <a:srgbClr val="A64D79"/>
              </a:solidFill>
            </a:endParaRPr>
          </a:p>
        </p:txBody>
      </p:sp>
      <p:grpSp>
        <p:nvGrpSpPr>
          <p:cNvPr id="1949" name="Google Shape;1949;p67"/>
          <p:cNvGrpSpPr/>
          <p:nvPr/>
        </p:nvGrpSpPr>
        <p:grpSpPr>
          <a:xfrm rot="-5400000">
            <a:off x="7691862" y="300568"/>
            <a:ext cx="1084059" cy="356816"/>
            <a:chOff x="2235050" y="548425"/>
            <a:chExt cx="307875" cy="101325"/>
          </a:xfrm>
          <a:solidFill>
            <a:srgbClr val="C60666"/>
          </a:solidFill>
        </p:grpSpPr>
        <p:sp>
          <p:nvSpPr>
            <p:cNvPr id="1950" name="Google Shape;1950;p67"/>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67"/>
          <p:cNvSpPr/>
          <p:nvPr/>
        </p:nvSpPr>
        <p:spPr>
          <a:xfrm>
            <a:off x="8412300" y="19331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8412300" y="33406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693000" y="2213175"/>
            <a:ext cx="1424700" cy="14247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9024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67"/>
          <p:cNvSpPr/>
          <p:nvPr/>
        </p:nvSpPr>
        <p:spPr>
          <a:xfrm>
            <a:off x="1474525" y="571500"/>
            <a:ext cx="2398200" cy="6879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txBox="1">
            <a:spLocks noGrp="1"/>
          </p:cNvSpPr>
          <p:nvPr>
            <p:ph type="subTitle" idx="1"/>
          </p:nvPr>
        </p:nvSpPr>
        <p:spPr>
          <a:xfrm>
            <a:off x="4572025" y="3072669"/>
            <a:ext cx="3626069" cy="687900"/>
          </a:xfrm>
          <a:prstGeom prst="rect">
            <a:avLst/>
          </a:prstGeom>
        </p:spPr>
        <p:txBody>
          <a:bodyPr spcFirstLastPara="1" wrap="square" lIns="91425" tIns="91425" rIns="91425" bIns="91425" anchor="ctr" anchorCtr="0">
            <a:noAutofit/>
          </a:bodyPr>
          <a:lstStyle/>
          <a:p>
            <a:pPr algn="l"/>
            <a:r>
              <a:rPr lang="en-US" dirty="0"/>
              <a:t>	Our aim is to improve the skin care awareness and to give application treatment for patient’s skin, saving their time and money in achieving skin wellness goals.</a:t>
            </a:r>
          </a:p>
        </p:txBody>
      </p:sp>
      <p:sp>
        <p:nvSpPr>
          <p:cNvPr id="1942" name="Google Shape;1942;p67"/>
          <p:cNvSpPr txBox="1">
            <a:spLocks noGrp="1"/>
          </p:cNvSpPr>
          <p:nvPr>
            <p:ph type="subTitle" idx="7"/>
          </p:nvPr>
        </p:nvSpPr>
        <p:spPr>
          <a:xfrm>
            <a:off x="1023536" y="3212825"/>
            <a:ext cx="3564987" cy="687900"/>
          </a:xfrm>
          <a:prstGeom prst="rect">
            <a:avLst/>
          </a:prstGeom>
        </p:spPr>
        <p:txBody>
          <a:bodyPr spcFirstLastPara="1" wrap="square" lIns="91425" tIns="91425" rIns="91425" bIns="91425" anchor="ctr" anchorCtr="0">
            <a:noAutofit/>
          </a:bodyPr>
          <a:lstStyle/>
          <a:p>
            <a:pPr algn="l"/>
            <a:r>
              <a:rPr lang="en-US" dirty="0"/>
              <a:t>- users specify their skin type.</a:t>
            </a:r>
          </a:p>
          <a:p>
            <a:pPr algn="l"/>
            <a:r>
              <a:rPr lang="en-US" dirty="0"/>
              <a:t>- users can answer questions to help them figure out their skin type (in case they don't know).</a:t>
            </a:r>
          </a:p>
          <a:p>
            <a:pPr algn="l"/>
            <a:r>
              <a:rPr lang="en-US" dirty="0"/>
              <a:t>- AI is used to recognize skin problems and suggest suitable skin care products within user budget.</a:t>
            </a:r>
          </a:p>
        </p:txBody>
      </p:sp>
      <p:sp>
        <p:nvSpPr>
          <p:cNvPr id="1944" name="Google Shape;1944;p67"/>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a:t>
            </a:r>
            <a:r>
              <a:rPr lang="en" i="1"/>
              <a:t>MODEL</a:t>
            </a:r>
            <a:endParaRPr i="1"/>
          </a:p>
        </p:txBody>
      </p:sp>
      <p:grpSp>
        <p:nvGrpSpPr>
          <p:cNvPr id="1949" name="Google Shape;1949;p67"/>
          <p:cNvGrpSpPr/>
          <p:nvPr/>
        </p:nvGrpSpPr>
        <p:grpSpPr>
          <a:xfrm rot="-5400000">
            <a:off x="7691864" y="290058"/>
            <a:ext cx="1084059" cy="356816"/>
            <a:chOff x="2235050" y="548425"/>
            <a:chExt cx="307875" cy="101325"/>
          </a:xfrm>
          <a:solidFill>
            <a:srgbClr val="A64D79"/>
          </a:solidFill>
        </p:grpSpPr>
        <p:sp>
          <p:nvSpPr>
            <p:cNvPr id="1950" name="Google Shape;1950;p67"/>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67"/>
          <p:cNvSpPr/>
          <p:nvPr/>
        </p:nvSpPr>
        <p:spPr>
          <a:xfrm>
            <a:off x="8412300" y="19331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8412300" y="33406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693000" y="2213175"/>
            <a:ext cx="1424700" cy="14247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45;p67"/>
          <p:cNvSpPr txBox="1">
            <a:spLocks noGrp="1"/>
          </p:cNvSpPr>
          <p:nvPr>
            <p:ph type="subTitle" idx="2"/>
          </p:nvPr>
        </p:nvSpPr>
        <p:spPr>
          <a:xfrm>
            <a:off x="1401400" y="1838937"/>
            <a:ext cx="2760697" cy="495000"/>
          </a:xfrm>
          <a:prstGeom prst="rect">
            <a:avLst/>
          </a:prstGeom>
        </p:spPr>
        <p:txBody>
          <a:bodyPr spcFirstLastPara="1" wrap="square" lIns="91425" tIns="91425" rIns="91425" bIns="91425" anchor="ctr" anchorCtr="0">
            <a:noAutofit/>
          </a:bodyPr>
          <a:lstStyle/>
          <a:p>
            <a:r>
              <a:rPr lang="en-US" dirty="0">
                <a:solidFill>
                  <a:srgbClr val="A64D79"/>
                </a:solidFill>
              </a:rPr>
              <a:t>Customer </a:t>
            </a:r>
          </a:p>
          <a:p>
            <a:r>
              <a:rPr lang="en-US" dirty="0">
                <a:solidFill>
                  <a:srgbClr val="A64D79"/>
                </a:solidFill>
              </a:rPr>
              <a:t>relationship</a:t>
            </a:r>
          </a:p>
        </p:txBody>
      </p:sp>
      <p:sp>
        <p:nvSpPr>
          <p:cNvPr id="37" name="Google Shape;1947;p67"/>
          <p:cNvSpPr txBox="1">
            <a:spLocks noGrp="1"/>
          </p:cNvSpPr>
          <p:nvPr>
            <p:ph type="subTitle" idx="4"/>
          </p:nvPr>
        </p:nvSpPr>
        <p:spPr>
          <a:xfrm>
            <a:off x="5045324" y="1846804"/>
            <a:ext cx="2637737" cy="504600"/>
          </a:xfrm>
          <a:prstGeom prst="rect">
            <a:avLst/>
          </a:prstGeom>
        </p:spPr>
        <p:txBody>
          <a:bodyPr spcFirstLastPara="1" wrap="square" lIns="91425" tIns="91425" rIns="91425" bIns="91425" anchor="ctr" anchorCtr="0">
            <a:noAutofit/>
          </a:bodyPr>
          <a:lstStyle/>
          <a:p>
            <a:pPr marL="0" lvl="0" indent="0"/>
            <a:r>
              <a:rPr lang="en-US" dirty="0">
                <a:solidFill>
                  <a:srgbClr val="A64D79"/>
                </a:solidFill>
              </a:rPr>
              <a:t>Value Propositions</a:t>
            </a:r>
            <a:endParaRPr dirty="0">
              <a:solidFill>
                <a:srgbClr val="A64D79"/>
              </a:solidFill>
            </a:endParaRPr>
          </a:p>
        </p:txBody>
      </p:sp>
    </p:spTree>
    <p:extLst>
      <p:ext uri="{BB962C8B-B14F-4D97-AF65-F5344CB8AC3E}">
        <p14:creationId xmlns:p14="http://schemas.microsoft.com/office/powerpoint/2010/main" val="2328810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67"/>
          <p:cNvSpPr/>
          <p:nvPr/>
        </p:nvSpPr>
        <p:spPr>
          <a:xfrm>
            <a:off x="1474525" y="571500"/>
            <a:ext cx="2398200" cy="6879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txBox="1">
            <a:spLocks noGrp="1"/>
          </p:cNvSpPr>
          <p:nvPr>
            <p:ph type="subTitle" idx="1"/>
          </p:nvPr>
        </p:nvSpPr>
        <p:spPr>
          <a:xfrm>
            <a:off x="1075477" y="2680916"/>
            <a:ext cx="3626069" cy="687900"/>
          </a:xfrm>
          <a:prstGeom prst="rect">
            <a:avLst/>
          </a:prstGeom>
        </p:spPr>
        <p:txBody>
          <a:bodyPr spcFirstLastPara="1" wrap="square" lIns="91425" tIns="91425" rIns="91425" bIns="91425" anchor="ctr" anchorCtr="0">
            <a:noAutofit/>
          </a:bodyPr>
          <a:lstStyle/>
          <a:p>
            <a:pPr algn="l"/>
            <a:r>
              <a:rPr lang="en-US" dirty="0"/>
              <a:t>- In-App Purchases</a:t>
            </a:r>
          </a:p>
          <a:p>
            <a:pPr algn="l"/>
            <a:r>
              <a:rPr lang="en-US" dirty="0"/>
              <a:t>- Subscriptions</a:t>
            </a:r>
          </a:p>
          <a:p>
            <a:pPr algn="l"/>
            <a:r>
              <a:rPr lang="en-US" dirty="0"/>
              <a:t>- Advertising</a:t>
            </a:r>
          </a:p>
        </p:txBody>
      </p:sp>
      <p:sp>
        <p:nvSpPr>
          <p:cNvPr id="1942" name="Google Shape;1942;p67"/>
          <p:cNvSpPr txBox="1">
            <a:spLocks noGrp="1"/>
          </p:cNvSpPr>
          <p:nvPr>
            <p:ph type="subTitle" idx="7"/>
          </p:nvPr>
        </p:nvSpPr>
        <p:spPr>
          <a:xfrm>
            <a:off x="5213163" y="2514563"/>
            <a:ext cx="3564987" cy="687900"/>
          </a:xfrm>
          <a:prstGeom prst="rect">
            <a:avLst/>
          </a:prstGeom>
        </p:spPr>
        <p:txBody>
          <a:bodyPr spcFirstLastPara="1" wrap="square" lIns="91425" tIns="91425" rIns="91425" bIns="91425" anchor="ctr" anchorCtr="0">
            <a:noAutofit/>
          </a:bodyPr>
          <a:lstStyle/>
          <a:p>
            <a:pPr algn="l"/>
            <a:r>
              <a:rPr lang="en-US" dirty="0"/>
              <a:t>- It targets both females and males but mainly for females +12</a:t>
            </a:r>
          </a:p>
        </p:txBody>
      </p:sp>
      <p:sp>
        <p:nvSpPr>
          <p:cNvPr id="1944" name="Google Shape;1944;p67"/>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BUSINESS </a:t>
            </a:r>
            <a:r>
              <a:rPr lang="en" i="1"/>
              <a:t>MODEL</a:t>
            </a:r>
            <a:endParaRPr i="1"/>
          </a:p>
        </p:txBody>
      </p:sp>
      <p:sp>
        <p:nvSpPr>
          <p:cNvPr id="1945" name="Google Shape;1945;p67"/>
          <p:cNvSpPr txBox="1">
            <a:spLocks noGrp="1"/>
          </p:cNvSpPr>
          <p:nvPr>
            <p:ph type="subTitle" idx="2"/>
          </p:nvPr>
        </p:nvSpPr>
        <p:spPr>
          <a:xfrm>
            <a:off x="1401400" y="1838937"/>
            <a:ext cx="2471325" cy="495000"/>
          </a:xfrm>
          <a:prstGeom prst="rect">
            <a:avLst/>
          </a:prstGeom>
        </p:spPr>
        <p:txBody>
          <a:bodyPr spcFirstLastPara="1" wrap="square" lIns="91425" tIns="91425" rIns="91425" bIns="91425" anchor="ctr" anchorCtr="0">
            <a:noAutofit/>
          </a:bodyPr>
          <a:lstStyle/>
          <a:p>
            <a:r>
              <a:rPr lang="en-US" dirty="0">
                <a:solidFill>
                  <a:srgbClr val="A64D79"/>
                </a:solidFill>
              </a:rPr>
              <a:t>Revenue</a:t>
            </a:r>
          </a:p>
          <a:p>
            <a:r>
              <a:rPr lang="en-US" dirty="0">
                <a:solidFill>
                  <a:srgbClr val="A64D79"/>
                </a:solidFill>
              </a:rPr>
              <a:t>streams</a:t>
            </a:r>
          </a:p>
        </p:txBody>
      </p:sp>
      <p:sp>
        <p:nvSpPr>
          <p:cNvPr id="1947" name="Google Shape;1947;p67"/>
          <p:cNvSpPr txBox="1">
            <a:spLocks noGrp="1"/>
          </p:cNvSpPr>
          <p:nvPr>
            <p:ph type="subTitle" idx="4"/>
          </p:nvPr>
        </p:nvSpPr>
        <p:spPr>
          <a:xfrm>
            <a:off x="5045324" y="1846804"/>
            <a:ext cx="2637737" cy="504600"/>
          </a:xfrm>
          <a:prstGeom prst="rect">
            <a:avLst/>
          </a:prstGeom>
        </p:spPr>
        <p:txBody>
          <a:bodyPr spcFirstLastPara="1" wrap="square" lIns="91425" tIns="91425" rIns="91425" bIns="91425" anchor="ctr" anchorCtr="0">
            <a:noAutofit/>
          </a:bodyPr>
          <a:lstStyle/>
          <a:p>
            <a:pPr marL="0" lvl="0" indent="0"/>
            <a:r>
              <a:rPr lang="en-US" dirty="0">
                <a:solidFill>
                  <a:srgbClr val="A64D79"/>
                </a:solidFill>
              </a:rPr>
              <a:t>Customer</a:t>
            </a:r>
            <a:r>
              <a:rPr lang="en-US" dirty="0">
                <a:solidFill>
                  <a:schemeClr val="accent3"/>
                </a:solidFill>
              </a:rPr>
              <a:t> </a:t>
            </a:r>
            <a:r>
              <a:rPr lang="en-US" dirty="0">
                <a:solidFill>
                  <a:srgbClr val="A64D79"/>
                </a:solidFill>
              </a:rPr>
              <a:t>segments</a:t>
            </a:r>
            <a:r>
              <a:rPr lang="en-US" dirty="0">
                <a:solidFill>
                  <a:schemeClr val="accent3"/>
                </a:solidFill>
              </a:rPr>
              <a:t> </a:t>
            </a:r>
            <a:endParaRPr dirty="0">
              <a:solidFill>
                <a:schemeClr val="accent3"/>
              </a:solidFill>
            </a:endParaRPr>
          </a:p>
        </p:txBody>
      </p:sp>
      <p:grpSp>
        <p:nvGrpSpPr>
          <p:cNvPr id="1949" name="Google Shape;1949;p67"/>
          <p:cNvGrpSpPr/>
          <p:nvPr/>
        </p:nvGrpSpPr>
        <p:grpSpPr>
          <a:xfrm rot="-5400000">
            <a:off x="7691863" y="290057"/>
            <a:ext cx="1084059" cy="356816"/>
            <a:chOff x="2235050" y="548425"/>
            <a:chExt cx="307875" cy="101325"/>
          </a:xfrm>
          <a:solidFill>
            <a:srgbClr val="A64D79"/>
          </a:solidFill>
        </p:grpSpPr>
        <p:sp>
          <p:nvSpPr>
            <p:cNvPr id="1950" name="Google Shape;1950;p67"/>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67"/>
          <p:cNvSpPr/>
          <p:nvPr/>
        </p:nvSpPr>
        <p:spPr>
          <a:xfrm>
            <a:off x="8412300" y="19331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8412300" y="33406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693000" y="2213175"/>
            <a:ext cx="1424700" cy="14247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238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8"/>
          <p:cNvSpPr txBox="1">
            <a:spLocks noGrp="1"/>
          </p:cNvSpPr>
          <p:nvPr>
            <p:ph type="body" idx="1"/>
          </p:nvPr>
        </p:nvSpPr>
        <p:spPr>
          <a:xfrm>
            <a:off x="731700" y="448009"/>
            <a:ext cx="7680600" cy="4121949"/>
          </a:xfrm>
          <a:prstGeom prst="rect">
            <a:avLst/>
          </a:prstGeom>
        </p:spPr>
        <p:txBody>
          <a:bodyPr spcFirstLastPara="1" wrap="square" lIns="91425" tIns="91425" rIns="91425" bIns="91425" anchor="ctr" anchorCtr="0">
            <a:noAutofit/>
          </a:bodyPr>
          <a:lstStyle/>
          <a:p>
            <a:pPr marL="285750" indent="-285750"/>
            <a:r>
              <a:rPr lang="en-US" sz="1600" b="1" dirty="0">
                <a:solidFill>
                  <a:schemeClr val="tx1"/>
                </a:solidFill>
              </a:rPr>
              <a:t>System Architecture:</a:t>
            </a: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0" indent="0">
              <a:buNone/>
            </a:pPr>
            <a:endParaRPr lang="en-US" sz="1600" b="1" dirty="0">
              <a:solidFill>
                <a:schemeClr val="tx1"/>
              </a:solidFill>
            </a:endParaRPr>
          </a:p>
          <a:p>
            <a:pPr marL="285750" indent="-285750"/>
            <a:r>
              <a:rPr lang="en-US" sz="1600" b="1" dirty="0">
                <a:solidFill>
                  <a:srgbClr val="000000"/>
                </a:solidFill>
              </a:rPr>
              <a:t>Technologies:</a:t>
            </a:r>
            <a:endParaRPr lang="en-US" sz="2700" b="1" dirty="0">
              <a:solidFill>
                <a:srgbClr val="741B47"/>
              </a:solidFill>
            </a:endParaRPr>
          </a:p>
          <a:p>
            <a:pPr marL="0" lvl="0" indent="0" algn="l" rtl="0">
              <a:spcBef>
                <a:spcPts val="0"/>
              </a:spcBef>
              <a:spcAft>
                <a:spcPts val="0"/>
              </a:spcAft>
              <a:buNone/>
            </a:pPr>
            <a:endParaRPr sz="2700" b="1" dirty="0">
              <a:solidFill>
                <a:srgbClr val="741B47"/>
              </a:solidFill>
            </a:endParaRPr>
          </a:p>
        </p:txBody>
      </p:sp>
      <p:sp>
        <p:nvSpPr>
          <p:cNvPr id="227"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38"/>
          <p:cNvGrpSpPr/>
          <p:nvPr/>
        </p:nvGrpSpPr>
        <p:grpSpPr>
          <a:xfrm rot="-5400000">
            <a:off x="-212539" y="378494"/>
            <a:ext cx="1424076" cy="464403"/>
            <a:chOff x="2235050" y="548425"/>
            <a:chExt cx="307875" cy="101325"/>
          </a:xfrm>
        </p:grpSpPr>
        <p:sp>
          <p:nvSpPr>
            <p:cNvPr id="229"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rot="5400000">
            <a:off x="7627500"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Architecture &amp; Technologies</a:t>
            </a:r>
          </a:p>
        </p:txBody>
      </p:sp>
      <p:sp>
        <p:nvSpPr>
          <p:cNvPr id="4" name="TextBox 3"/>
          <p:cNvSpPr txBox="1"/>
          <p:nvPr/>
        </p:nvSpPr>
        <p:spPr>
          <a:xfrm>
            <a:off x="1201254" y="1918858"/>
            <a:ext cx="5641998"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t>Figma</a:t>
            </a:r>
            <a:r>
              <a:rPr lang="en-US" sz="1600" dirty="0"/>
              <a:t> used for UI/UX Designing</a:t>
            </a:r>
          </a:p>
          <a:p>
            <a:pPr marL="285750" indent="-285750">
              <a:buFont typeface="Arial" panose="020B0604020202020204" pitchFamily="34" charset="0"/>
              <a:buChar char="•"/>
            </a:pPr>
            <a:r>
              <a:rPr lang="en-US" sz="1600" b="1" dirty="0"/>
              <a:t>Python with Flask </a:t>
            </a:r>
            <a:r>
              <a:rPr lang="en-US" sz="1600" dirty="0"/>
              <a:t>used for the machine learning model</a:t>
            </a:r>
          </a:p>
          <a:p>
            <a:endParaRPr lang="en-US" sz="1600" dirty="0"/>
          </a:p>
        </p:txBody>
      </p:sp>
      <p:sp>
        <p:nvSpPr>
          <p:cNvPr id="34" name="TextBox 33"/>
          <p:cNvSpPr txBox="1"/>
          <p:nvPr/>
        </p:nvSpPr>
        <p:spPr>
          <a:xfrm>
            <a:off x="1201253" y="3187499"/>
            <a:ext cx="5927133" cy="830997"/>
          </a:xfrm>
          <a:prstGeom prst="rect">
            <a:avLst/>
          </a:prstGeom>
          <a:noFill/>
        </p:spPr>
        <p:txBody>
          <a:bodyPr wrap="square" rtlCol="0">
            <a:spAutoFit/>
          </a:bodyPr>
          <a:lstStyle/>
          <a:p>
            <a:pPr marL="285750" indent="-285750">
              <a:buFont typeface="Arial" panose="020B0604020202020204" pitchFamily="34" charset="0"/>
              <a:buChar char="•"/>
            </a:pPr>
            <a:r>
              <a:rPr lang="en-US" sz="1600" b="1" dirty="0"/>
              <a:t>Flutter</a:t>
            </a:r>
            <a:r>
              <a:rPr lang="en-US" sz="1600" dirty="0"/>
              <a:t> used for building the application UI</a:t>
            </a:r>
          </a:p>
          <a:p>
            <a:pPr marL="285750" indent="-285750">
              <a:buFont typeface="Arial" panose="020B0604020202020204" pitchFamily="34" charset="0"/>
              <a:buChar char="•"/>
            </a:pPr>
            <a:r>
              <a:rPr lang="en-US" sz="1600" b="1" dirty="0"/>
              <a:t>Dart </a:t>
            </a:r>
            <a:r>
              <a:rPr lang="en-US" sz="1600" dirty="0"/>
              <a:t>used with flutter for backend development</a:t>
            </a:r>
          </a:p>
          <a:p>
            <a:pPr marL="285750" indent="-285750">
              <a:buFont typeface="Arial" panose="020B0604020202020204" pitchFamily="34" charset="0"/>
              <a:buChar char="•"/>
            </a:pPr>
            <a:r>
              <a:rPr lang="en-US" sz="1600" b="1" dirty="0"/>
              <a:t>Firebase </a:t>
            </a:r>
            <a:r>
              <a:rPr lang="en-US" sz="1600" dirty="0"/>
              <a:t>used for the authentication and data management</a:t>
            </a:r>
          </a:p>
        </p:txBody>
      </p:sp>
    </p:spTree>
    <p:extLst>
      <p:ext uri="{BB962C8B-B14F-4D97-AF65-F5344CB8AC3E}">
        <p14:creationId xmlns:p14="http://schemas.microsoft.com/office/powerpoint/2010/main" val="735933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918299"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37265" y="-77"/>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User</a:t>
            </a:r>
            <a:r>
              <a:rPr kumimoji="0" lang="en-US" sz="3000" b="1" i="0" u="none" strike="noStrike" kern="0" cap="none" spc="0" normalizeH="0" noProof="0" dirty="0">
                <a:ln>
                  <a:noFill/>
                </a:ln>
                <a:solidFill>
                  <a:srgbClr val="741B47"/>
                </a:solidFill>
                <a:effectLst/>
                <a:uLnTx/>
                <a:uFillTx/>
                <a:latin typeface="Montserrat" panose="020B0604020202020204" charset="0"/>
                <a:cs typeface="Arial"/>
                <a:sym typeface="Arial"/>
              </a:rPr>
              <a:t> Interface</a:t>
            </a: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p:cNvPicPr>
            <a:picLocks noChangeAspect="1"/>
          </p:cNvPicPr>
          <p:nvPr/>
        </p:nvPicPr>
        <p:blipFill>
          <a:blip r:embed="rId3"/>
          <a:stretch>
            <a:fillRect/>
          </a:stretch>
        </p:blipFill>
        <p:spPr>
          <a:xfrm>
            <a:off x="706975" y="1217351"/>
            <a:ext cx="1937432" cy="3672162"/>
          </a:xfrm>
          <a:prstGeom prst="rect">
            <a:avLst/>
          </a:prstGeom>
        </p:spPr>
      </p:pic>
      <p:pic>
        <p:nvPicPr>
          <p:cNvPr id="5" name="Picture 4"/>
          <p:cNvPicPr>
            <a:picLocks noChangeAspect="1"/>
          </p:cNvPicPr>
          <p:nvPr/>
        </p:nvPicPr>
        <p:blipFill>
          <a:blip r:embed="rId4"/>
          <a:stretch>
            <a:fillRect/>
          </a:stretch>
        </p:blipFill>
        <p:spPr>
          <a:xfrm>
            <a:off x="2695326" y="1217351"/>
            <a:ext cx="2005575" cy="3651137"/>
          </a:xfrm>
          <a:prstGeom prst="rect">
            <a:avLst/>
          </a:prstGeom>
        </p:spPr>
      </p:pic>
      <p:pic>
        <p:nvPicPr>
          <p:cNvPr id="7" name="Picture 6"/>
          <p:cNvPicPr>
            <a:picLocks noChangeAspect="1"/>
          </p:cNvPicPr>
          <p:nvPr/>
        </p:nvPicPr>
        <p:blipFill>
          <a:blip r:embed="rId5"/>
          <a:stretch>
            <a:fillRect/>
          </a:stretch>
        </p:blipFill>
        <p:spPr>
          <a:xfrm>
            <a:off x="4765067" y="1217351"/>
            <a:ext cx="1986502" cy="3651137"/>
          </a:xfrm>
          <a:prstGeom prst="rect">
            <a:avLst/>
          </a:prstGeom>
        </p:spPr>
      </p:pic>
      <p:pic>
        <p:nvPicPr>
          <p:cNvPr id="33" name="Picture 32" descr="WhatsApp Image 2024-07-06 at 12.37.52 AM"/>
          <p:cNvPicPr/>
          <p:nvPr/>
        </p:nvPicPr>
        <p:blipFill rotWithShape="1">
          <a:blip r:embed="rId6"/>
          <a:srcRect l="1428" t="10178" r="2257" b="14625"/>
          <a:stretch/>
        </p:blipFill>
        <p:spPr>
          <a:xfrm>
            <a:off x="6815735" y="1205842"/>
            <a:ext cx="1926999" cy="3662646"/>
          </a:xfrm>
          <a:prstGeom prst="rect">
            <a:avLst/>
          </a:prstGeom>
        </p:spPr>
      </p:pic>
    </p:spTree>
    <p:extLst>
      <p:ext uri="{BB962C8B-B14F-4D97-AF65-F5344CB8AC3E}">
        <p14:creationId xmlns:p14="http://schemas.microsoft.com/office/powerpoint/2010/main" val="195271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918299"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37265" y="-77"/>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User</a:t>
            </a:r>
            <a:r>
              <a:rPr kumimoji="0" lang="en-US" sz="3000" b="1" i="0" u="none" strike="noStrike" kern="0" cap="none" spc="0" normalizeH="0" noProof="0" dirty="0">
                <a:ln>
                  <a:noFill/>
                </a:ln>
                <a:solidFill>
                  <a:srgbClr val="741B47"/>
                </a:solidFill>
                <a:effectLst/>
                <a:uLnTx/>
                <a:uFillTx/>
                <a:latin typeface="Montserrat" panose="020B0604020202020204" charset="0"/>
                <a:cs typeface="Arial"/>
                <a:sym typeface="Arial"/>
              </a:rPr>
              <a:t> Interface</a:t>
            </a: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6" name="Picture 5"/>
          <p:cNvPicPr>
            <a:picLocks noChangeAspect="1"/>
          </p:cNvPicPr>
          <p:nvPr/>
        </p:nvPicPr>
        <p:blipFill>
          <a:blip r:embed="rId3"/>
          <a:stretch>
            <a:fillRect/>
          </a:stretch>
        </p:blipFill>
        <p:spPr>
          <a:xfrm>
            <a:off x="737418" y="1238377"/>
            <a:ext cx="1931713" cy="3672162"/>
          </a:xfrm>
          <a:prstGeom prst="rect">
            <a:avLst/>
          </a:prstGeom>
        </p:spPr>
      </p:pic>
      <p:pic>
        <p:nvPicPr>
          <p:cNvPr id="33" name="Picture 32"/>
          <p:cNvPicPr>
            <a:picLocks noChangeAspect="1"/>
          </p:cNvPicPr>
          <p:nvPr/>
        </p:nvPicPr>
        <p:blipFill>
          <a:blip r:embed="rId4"/>
          <a:stretch>
            <a:fillRect/>
          </a:stretch>
        </p:blipFill>
        <p:spPr>
          <a:xfrm>
            <a:off x="2704076" y="1227858"/>
            <a:ext cx="1845429" cy="3682681"/>
          </a:xfrm>
          <a:prstGeom prst="rect">
            <a:avLst/>
          </a:prstGeom>
        </p:spPr>
      </p:pic>
      <p:pic>
        <p:nvPicPr>
          <p:cNvPr id="2" name="Picture 1"/>
          <p:cNvPicPr>
            <a:picLocks noChangeAspect="1"/>
          </p:cNvPicPr>
          <p:nvPr/>
        </p:nvPicPr>
        <p:blipFill>
          <a:blip r:embed="rId5"/>
          <a:stretch>
            <a:fillRect/>
          </a:stretch>
        </p:blipFill>
        <p:spPr>
          <a:xfrm>
            <a:off x="4597821" y="1227858"/>
            <a:ext cx="1822643" cy="3682681"/>
          </a:xfrm>
          <a:prstGeom prst="rect">
            <a:avLst/>
          </a:prstGeom>
        </p:spPr>
      </p:pic>
      <p:sp>
        <p:nvSpPr>
          <p:cNvPr id="38"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l="2513" t="6299" r="5700" b="7861"/>
          <a:stretch/>
        </p:blipFill>
        <p:spPr>
          <a:xfrm>
            <a:off x="6505060" y="1227858"/>
            <a:ext cx="1822643" cy="3682681"/>
          </a:xfrm>
          <a:prstGeom prst="rect">
            <a:avLst/>
          </a:prstGeom>
        </p:spPr>
      </p:pic>
    </p:spTree>
    <p:extLst>
      <p:ext uri="{BB962C8B-B14F-4D97-AF65-F5344CB8AC3E}">
        <p14:creationId xmlns:p14="http://schemas.microsoft.com/office/powerpoint/2010/main" val="3522476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User</a:t>
            </a:r>
            <a:r>
              <a:rPr kumimoji="0" lang="en-US" sz="3000" b="1" i="0" u="none" strike="noStrike" kern="0" cap="none" spc="0" normalizeH="0" noProof="0" dirty="0">
                <a:ln>
                  <a:noFill/>
                </a:ln>
                <a:solidFill>
                  <a:srgbClr val="741B47"/>
                </a:solidFill>
                <a:effectLst/>
                <a:uLnTx/>
                <a:uFillTx/>
                <a:latin typeface="Montserrat" panose="020B0604020202020204" charset="0"/>
                <a:cs typeface="Arial"/>
                <a:sym typeface="Arial"/>
              </a:rPr>
              <a:t> Interface</a:t>
            </a: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a:blip r:embed="rId3"/>
          <a:stretch>
            <a:fillRect/>
          </a:stretch>
        </p:blipFill>
        <p:spPr>
          <a:xfrm>
            <a:off x="2737303" y="1211377"/>
            <a:ext cx="1856709" cy="3714581"/>
          </a:xfrm>
          <a:prstGeom prst="rect">
            <a:avLst/>
          </a:prstGeom>
        </p:spPr>
      </p:pic>
      <p:pic>
        <p:nvPicPr>
          <p:cNvPr id="7" name="Picture 6"/>
          <p:cNvPicPr>
            <a:picLocks noChangeAspect="1"/>
          </p:cNvPicPr>
          <p:nvPr/>
        </p:nvPicPr>
        <p:blipFill>
          <a:blip r:embed="rId4"/>
          <a:stretch>
            <a:fillRect/>
          </a:stretch>
        </p:blipFill>
        <p:spPr>
          <a:xfrm>
            <a:off x="4660012" y="1211377"/>
            <a:ext cx="1881571" cy="3714581"/>
          </a:xfrm>
          <a:prstGeom prst="rect">
            <a:avLst/>
          </a:prstGeom>
        </p:spPr>
      </p:pic>
      <p:pic>
        <p:nvPicPr>
          <p:cNvPr id="8" name="Picture 7"/>
          <p:cNvPicPr>
            <a:picLocks noChangeAspect="1"/>
          </p:cNvPicPr>
          <p:nvPr/>
        </p:nvPicPr>
        <p:blipFill>
          <a:blip r:embed="rId5"/>
          <a:stretch>
            <a:fillRect/>
          </a:stretch>
        </p:blipFill>
        <p:spPr>
          <a:xfrm>
            <a:off x="6613900" y="1211377"/>
            <a:ext cx="1870716" cy="3714581"/>
          </a:xfrm>
          <a:prstGeom prst="rect">
            <a:avLst/>
          </a:prstGeom>
        </p:spPr>
      </p:pic>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8" name="Picture 37"/>
          <p:cNvPicPr>
            <a:picLocks noChangeAspect="1"/>
          </p:cNvPicPr>
          <p:nvPr/>
        </p:nvPicPr>
        <p:blipFill>
          <a:blip r:embed="rId6"/>
          <a:stretch>
            <a:fillRect/>
          </a:stretch>
        </p:blipFill>
        <p:spPr>
          <a:xfrm>
            <a:off x="794833" y="1211377"/>
            <a:ext cx="1870154" cy="3714581"/>
          </a:xfrm>
          <a:prstGeom prst="rect">
            <a:avLst/>
          </a:prstGeom>
        </p:spPr>
      </p:pic>
    </p:spTree>
    <p:extLst>
      <p:ext uri="{BB962C8B-B14F-4D97-AF65-F5344CB8AC3E}">
        <p14:creationId xmlns:p14="http://schemas.microsoft.com/office/powerpoint/2010/main" val="4133607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User</a:t>
            </a:r>
            <a:r>
              <a:rPr kumimoji="0" lang="en-US" sz="3000" b="1" i="0" u="none" strike="noStrike" kern="0" cap="none" spc="0" normalizeH="0" noProof="0" dirty="0">
                <a:ln>
                  <a:noFill/>
                </a:ln>
                <a:solidFill>
                  <a:srgbClr val="741B47"/>
                </a:solidFill>
                <a:effectLst/>
                <a:uLnTx/>
                <a:uFillTx/>
                <a:latin typeface="Montserrat" panose="020B0604020202020204" charset="0"/>
                <a:cs typeface="Arial"/>
                <a:sym typeface="Arial"/>
              </a:rPr>
              <a:t> Interface</a:t>
            </a: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a:blip r:embed="rId3"/>
          <a:stretch>
            <a:fillRect/>
          </a:stretch>
        </p:blipFill>
        <p:spPr>
          <a:xfrm>
            <a:off x="794834" y="1211377"/>
            <a:ext cx="1870154" cy="3714581"/>
          </a:xfrm>
          <a:prstGeom prst="rect">
            <a:avLst/>
          </a:prstGeom>
        </p:spPr>
      </p:pic>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p:cNvPicPr>
            <a:picLocks noChangeAspect="1"/>
          </p:cNvPicPr>
          <p:nvPr/>
        </p:nvPicPr>
        <p:blipFill>
          <a:blip r:embed="rId4"/>
          <a:stretch>
            <a:fillRect/>
          </a:stretch>
        </p:blipFill>
        <p:spPr>
          <a:xfrm>
            <a:off x="2737305" y="1211377"/>
            <a:ext cx="1864192" cy="3714581"/>
          </a:xfrm>
          <a:prstGeom prst="rect">
            <a:avLst/>
          </a:prstGeom>
        </p:spPr>
      </p:pic>
      <p:pic>
        <p:nvPicPr>
          <p:cNvPr id="5" name="Picture 4"/>
          <p:cNvPicPr>
            <a:picLocks noChangeAspect="1"/>
          </p:cNvPicPr>
          <p:nvPr/>
        </p:nvPicPr>
        <p:blipFill>
          <a:blip r:embed="rId5"/>
          <a:stretch>
            <a:fillRect/>
          </a:stretch>
        </p:blipFill>
        <p:spPr>
          <a:xfrm>
            <a:off x="4673815" y="1211377"/>
            <a:ext cx="1901585" cy="3714581"/>
          </a:xfrm>
          <a:prstGeom prst="rect">
            <a:avLst/>
          </a:prstGeom>
        </p:spPr>
      </p:pic>
      <p:pic>
        <p:nvPicPr>
          <p:cNvPr id="6" name="Picture 5"/>
          <p:cNvPicPr>
            <a:picLocks noChangeAspect="1"/>
          </p:cNvPicPr>
          <p:nvPr/>
        </p:nvPicPr>
        <p:blipFill>
          <a:blip r:embed="rId6"/>
          <a:stretch>
            <a:fillRect/>
          </a:stretch>
        </p:blipFill>
        <p:spPr>
          <a:xfrm>
            <a:off x="6647718" y="1211377"/>
            <a:ext cx="1922249" cy="3714581"/>
          </a:xfrm>
          <a:prstGeom prst="rect">
            <a:avLst/>
          </a:prstGeom>
        </p:spPr>
      </p:pic>
    </p:spTree>
    <p:extLst>
      <p:ext uri="{BB962C8B-B14F-4D97-AF65-F5344CB8AC3E}">
        <p14:creationId xmlns:p14="http://schemas.microsoft.com/office/powerpoint/2010/main" val="2796036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User</a:t>
            </a:r>
            <a:r>
              <a:rPr kumimoji="0" lang="en-US" sz="3000" b="1" i="0" u="none" strike="noStrike" kern="0" cap="none" spc="0" normalizeH="0" noProof="0" dirty="0">
                <a:ln>
                  <a:noFill/>
                </a:ln>
                <a:solidFill>
                  <a:srgbClr val="741B47"/>
                </a:solidFill>
                <a:effectLst/>
                <a:uLnTx/>
                <a:uFillTx/>
                <a:latin typeface="Montserrat" panose="020B0604020202020204" charset="0"/>
                <a:cs typeface="Arial"/>
                <a:sym typeface="Arial"/>
              </a:rPr>
              <a:t> Interface</a:t>
            </a: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227;p38"/>
          <p:cNvSpPr/>
          <p:nvPr/>
        </p:nvSpPr>
        <p:spPr>
          <a:xfrm>
            <a:off x="-3369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3"/>
          <a:stretch>
            <a:fillRect/>
          </a:stretch>
        </p:blipFill>
        <p:spPr>
          <a:xfrm>
            <a:off x="1273661" y="1162111"/>
            <a:ext cx="2147717" cy="3725551"/>
          </a:xfrm>
          <a:prstGeom prst="rect">
            <a:avLst/>
          </a:prstGeom>
        </p:spPr>
      </p:pic>
      <p:pic>
        <p:nvPicPr>
          <p:cNvPr id="3" name="Picture 2"/>
          <p:cNvPicPr>
            <a:picLocks noChangeAspect="1"/>
          </p:cNvPicPr>
          <p:nvPr/>
        </p:nvPicPr>
        <p:blipFill>
          <a:blip r:embed="rId4"/>
          <a:stretch>
            <a:fillRect/>
          </a:stretch>
        </p:blipFill>
        <p:spPr>
          <a:xfrm>
            <a:off x="3528890" y="1174117"/>
            <a:ext cx="2133548" cy="3701541"/>
          </a:xfrm>
          <a:prstGeom prst="rect">
            <a:avLst/>
          </a:prstGeom>
        </p:spPr>
      </p:pic>
      <p:pic>
        <p:nvPicPr>
          <p:cNvPr id="4" name="Picture 3"/>
          <p:cNvPicPr>
            <a:picLocks noChangeAspect="1"/>
          </p:cNvPicPr>
          <p:nvPr/>
        </p:nvPicPr>
        <p:blipFill>
          <a:blip r:embed="rId5"/>
          <a:stretch>
            <a:fillRect/>
          </a:stretch>
        </p:blipFill>
        <p:spPr>
          <a:xfrm>
            <a:off x="5769950" y="1192166"/>
            <a:ext cx="2143775" cy="3683492"/>
          </a:xfrm>
          <a:prstGeom prst="rect">
            <a:avLst/>
          </a:prstGeom>
        </p:spPr>
      </p:pic>
      <p:sp>
        <p:nvSpPr>
          <p:cNvPr id="38" name="Google Shape;251;p38"/>
          <p:cNvSpPr/>
          <p:nvPr/>
        </p:nvSpPr>
        <p:spPr>
          <a:xfrm rot="5400000">
            <a:off x="7617668" y="2852796"/>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4812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36"/>
          <p:cNvSpPr/>
          <p:nvPr/>
        </p:nvSpPr>
        <p:spPr>
          <a:xfrm>
            <a:off x="426925" y="571500"/>
            <a:ext cx="1798800" cy="17988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6"/>
          <p:cNvSpPr txBox="1">
            <a:spLocks noGrp="1"/>
          </p:cNvSpPr>
          <p:nvPr>
            <p:ph type="ctrTitle"/>
          </p:nvPr>
        </p:nvSpPr>
        <p:spPr>
          <a:xfrm>
            <a:off x="11" y="715175"/>
            <a:ext cx="4386000" cy="277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A64D79"/>
                </a:solidFill>
              </a:rPr>
              <a:t>Cosmo Care Application</a:t>
            </a:r>
            <a:endParaRPr>
              <a:solidFill>
                <a:srgbClr val="A64D79"/>
              </a:solidFill>
            </a:endParaRPr>
          </a:p>
        </p:txBody>
      </p:sp>
      <p:sp>
        <p:nvSpPr>
          <p:cNvPr id="165" name="Google Shape;165;p36"/>
          <p:cNvSpPr/>
          <p:nvPr/>
        </p:nvSpPr>
        <p:spPr>
          <a:xfrm>
            <a:off x="620701" y="4583262"/>
            <a:ext cx="2449800" cy="560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6"/>
          <p:cNvSpPr/>
          <p:nvPr/>
        </p:nvSpPr>
        <p:spPr>
          <a:xfrm>
            <a:off x="-10" y="4583400"/>
            <a:ext cx="41334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9900"/>
              </a:solidFill>
            </a:endParaRPr>
          </a:p>
        </p:txBody>
      </p:sp>
      <p:grpSp>
        <p:nvGrpSpPr>
          <p:cNvPr id="167" name="Google Shape;167;p36"/>
          <p:cNvGrpSpPr/>
          <p:nvPr/>
        </p:nvGrpSpPr>
        <p:grpSpPr>
          <a:xfrm rot="-5400000">
            <a:off x="-345052" y="3441049"/>
            <a:ext cx="1028703" cy="338618"/>
            <a:chOff x="2235050" y="548425"/>
            <a:chExt cx="307875" cy="101325"/>
          </a:xfrm>
        </p:grpSpPr>
        <p:sp>
          <p:nvSpPr>
            <p:cNvPr id="168" name="Google Shape;168;p36"/>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6"/>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6"/>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6"/>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6"/>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6"/>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6"/>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6"/>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6"/>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6"/>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6"/>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6"/>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6"/>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6"/>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6"/>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6"/>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6"/>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6"/>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6"/>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6"/>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6"/>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AutoShape 10" descr="blob:https://web.whatsapp.com/021b49ab-156d-4e64-bcf3-698b8ab40f2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307BB6D6-BD97-47FC-A6E0-A79D3DE4C7EE}"/>
              </a:ext>
            </a:extLst>
          </p:cNvPr>
          <p:cNvPicPr>
            <a:picLocks noChangeAspect="1"/>
          </p:cNvPicPr>
          <p:nvPr/>
        </p:nvPicPr>
        <p:blipFill>
          <a:blip r:embed="rId3"/>
          <a:stretch>
            <a:fillRect/>
          </a:stretch>
        </p:blipFill>
        <p:spPr>
          <a:xfrm>
            <a:off x="5162551" y="0"/>
            <a:ext cx="3981450" cy="515143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627500" y="2852796"/>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User</a:t>
            </a:r>
            <a:r>
              <a:rPr kumimoji="0" lang="en-US" sz="3000" b="1" i="0" u="none" strike="noStrike" kern="0" cap="none" spc="0" normalizeH="0" noProof="0" dirty="0">
                <a:ln>
                  <a:noFill/>
                </a:ln>
                <a:solidFill>
                  <a:srgbClr val="741B47"/>
                </a:solidFill>
                <a:effectLst/>
                <a:uLnTx/>
                <a:uFillTx/>
                <a:latin typeface="Montserrat" panose="020B0604020202020204" charset="0"/>
                <a:cs typeface="Arial"/>
                <a:sym typeface="Arial"/>
              </a:rPr>
              <a:t> Interface</a:t>
            </a: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p:cNvPicPr>
            <a:picLocks noChangeAspect="1"/>
          </p:cNvPicPr>
          <p:nvPr/>
        </p:nvPicPr>
        <p:blipFill>
          <a:blip r:embed="rId3"/>
          <a:stretch>
            <a:fillRect/>
          </a:stretch>
        </p:blipFill>
        <p:spPr>
          <a:xfrm>
            <a:off x="1307764" y="1162113"/>
            <a:ext cx="2081967" cy="3818602"/>
          </a:xfrm>
          <a:prstGeom prst="rect">
            <a:avLst/>
          </a:prstGeom>
        </p:spPr>
      </p:pic>
      <p:pic>
        <p:nvPicPr>
          <p:cNvPr id="4" name="Picture 3"/>
          <p:cNvPicPr>
            <a:picLocks noChangeAspect="1"/>
          </p:cNvPicPr>
          <p:nvPr/>
        </p:nvPicPr>
        <p:blipFill>
          <a:blip r:embed="rId4"/>
          <a:stretch>
            <a:fillRect/>
          </a:stretch>
        </p:blipFill>
        <p:spPr>
          <a:xfrm>
            <a:off x="3471366" y="1175695"/>
            <a:ext cx="2166904" cy="3818602"/>
          </a:xfrm>
          <a:prstGeom prst="rect">
            <a:avLst/>
          </a:prstGeom>
        </p:spPr>
      </p:pic>
      <p:sp>
        <p:nvSpPr>
          <p:cNvPr id="33"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 name="Picture 1"/>
          <p:cNvPicPr>
            <a:picLocks noChangeAspect="1"/>
          </p:cNvPicPr>
          <p:nvPr/>
        </p:nvPicPr>
        <p:blipFill>
          <a:blip r:embed="rId5"/>
          <a:stretch>
            <a:fillRect/>
          </a:stretch>
        </p:blipFill>
        <p:spPr>
          <a:xfrm>
            <a:off x="5733265" y="1162113"/>
            <a:ext cx="2126435" cy="3832184"/>
          </a:xfrm>
          <a:prstGeom prst="rect">
            <a:avLst/>
          </a:prstGeom>
        </p:spPr>
      </p:pic>
    </p:spTree>
    <p:extLst>
      <p:ext uri="{BB962C8B-B14F-4D97-AF65-F5344CB8AC3E}">
        <p14:creationId xmlns:p14="http://schemas.microsoft.com/office/powerpoint/2010/main" val="21363540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Implementation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0" name="Picture 29"/>
          <p:cNvPicPr/>
          <p:nvPr/>
        </p:nvPicPr>
        <p:blipFill>
          <a:blip r:embed="rId3"/>
          <a:stretch>
            <a:fillRect/>
          </a:stretch>
        </p:blipFill>
        <p:spPr>
          <a:xfrm>
            <a:off x="1740309" y="1466578"/>
            <a:ext cx="5781368" cy="2938273"/>
          </a:xfrm>
          <a:prstGeom prst="rect">
            <a:avLst/>
          </a:prstGeom>
        </p:spPr>
      </p:pic>
      <p:sp>
        <p:nvSpPr>
          <p:cNvPr id="33"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35555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Testing &amp; Validation</a:t>
            </a:r>
            <a:endParaRPr i="1" dirty="0">
              <a:solidFill>
                <a:srgbClr val="A64D79"/>
              </a:solidFill>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a:blip r:embed="rId3"/>
          <a:stretch>
            <a:fillRect/>
          </a:stretch>
        </p:blipFill>
        <p:spPr>
          <a:xfrm>
            <a:off x="772195" y="1175239"/>
            <a:ext cx="1892793" cy="3737230"/>
          </a:xfrm>
          <a:prstGeom prst="rect">
            <a:avLst/>
          </a:prstGeom>
        </p:spPr>
      </p:pic>
      <p:pic>
        <p:nvPicPr>
          <p:cNvPr id="6" name="Picture 5"/>
          <p:cNvPicPr>
            <a:picLocks noChangeAspect="1"/>
          </p:cNvPicPr>
          <p:nvPr/>
        </p:nvPicPr>
        <p:blipFill>
          <a:blip r:embed="rId4"/>
          <a:stretch>
            <a:fillRect/>
          </a:stretch>
        </p:blipFill>
        <p:spPr>
          <a:xfrm>
            <a:off x="2730705" y="1175239"/>
            <a:ext cx="1867801" cy="3737230"/>
          </a:xfrm>
          <a:prstGeom prst="rect">
            <a:avLst/>
          </a:prstGeom>
        </p:spPr>
      </p:pic>
      <p:pic>
        <p:nvPicPr>
          <p:cNvPr id="7" name="Picture 6"/>
          <p:cNvPicPr>
            <a:picLocks noChangeAspect="1"/>
          </p:cNvPicPr>
          <p:nvPr/>
        </p:nvPicPr>
        <p:blipFill>
          <a:blip r:embed="rId5"/>
          <a:stretch>
            <a:fillRect/>
          </a:stretch>
        </p:blipFill>
        <p:spPr>
          <a:xfrm>
            <a:off x="4664223" y="1175239"/>
            <a:ext cx="1854564" cy="3737230"/>
          </a:xfrm>
          <a:prstGeom prst="rect">
            <a:avLst/>
          </a:prstGeom>
        </p:spPr>
      </p:pic>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p:cNvPicPr>
            <a:picLocks noChangeAspect="1"/>
          </p:cNvPicPr>
          <p:nvPr/>
        </p:nvPicPr>
        <p:blipFill>
          <a:blip r:embed="rId6"/>
          <a:stretch>
            <a:fillRect/>
          </a:stretch>
        </p:blipFill>
        <p:spPr>
          <a:xfrm>
            <a:off x="6584504" y="1175240"/>
            <a:ext cx="1850214" cy="3737230"/>
          </a:xfrm>
          <a:prstGeom prst="rect">
            <a:avLst/>
          </a:prstGeom>
        </p:spPr>
      </p:pic>
    </p:spTree>
    <p:extLst>
      <p:ext uri="{BB962C8B-B14F-4D97-AF65-F5344CB8AC3E}">
        <p14:creationId xmlns:p14="http://schemas.microsoft.com/office/powerpoint/2010/main" val="4055799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Testing &amp; Validation</a:t>
            </a:r>
            <a:endParaRPr i="1" dirty="0">
              <a:solidFill>
                <a:srgbClr val="A64D79"/>
              </a:solidFill>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9" name="Picture 8"/>
          <p:cNvPicPr>
            <a:picLocks noChangeAspect="1"/>
          </p:cNvPicPr>
          <p:nvPr/>
        </p:nvPicPr>
        <p:blipFill>
          <a:blip r:embed="rId3"/>
          <a:stretch>
            <a:fillRect/>
          </a:stretch>
        </p:blipFill>
        <p:spPr>
          <a:xfrm>
            <a:off x="2119465" y="1220862"/>
            <a:ext cx="2215821" cy="3737230"/>
          </a:xfrm>
          <a:prstGeom prst="rect">
            <a:avLst/>
          </a:prstGeom>
        </p:spPr>
      </p:pic>
      <p:pic>
        <p:nvPicPr>
          <p:cNvPr id="38" name="Picture 37"/>
          <p:cNvPicPr>
            <a:picLocks noChangeAspect="1"/>
          </p:cNvPicPr>
          <p:nvPr/>
        </p:nvPicPr>
        <p:blipFill>
          <a:blip r:embed="rId4"/>
          <a:stretch>
            <a:fillRect/>
          </a:stretch>
        </p:blipFill>
        <p:spPr>
          <a:xfrm>
            <a:off x="4450181" y="1220862"/>
            <a:ext cx="2160826" cy="3737230"/>
          </a:xfrm>
          <a:prstGeom prst="rect">
            <a:avLst/>
          </a:prstGeom>
        </p:spPr>
      </p:pic>
    </p:spTree>
    <p:extLst>
      <p:ext uri="{BB962C8B-B14F-4D97-AF65-F5344CB8AC3E}">
        <p14:creationId xmlns:p14="http://schemas.microsoft.com/office/powerpoint/2010/main" val="2181624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Testing &amp; Validation</a:t>
            </a:r>
            <a:endParaRPr i="1" dirty="0">
              <a:solidFill>
                <a:srgbClr val="A64D79"/>
              </a:solidFill>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 name="Picture 7"/>
          <p:cNvPicPr>
            <a:picLocks noChangeAspect="1"/>
          </p:cNvPicPr>
          <p:nvPr/>
        </p:nvPicPr>
        <p:blipFill>
          <a:blip r:embed="rId3"/>
          <a:stretch>
            <a:fillRect/>
          </a:stretch>
        </p:blipFill>
        <p:spPr>
          <a:xfrm>
            <a:off x="6741448" y="1220862"/>
            <a:ext cx="1854563" cy="3724936"/>
          </a:xfrm>
          <a:prstGeom prst="rect">
            <a:avLst/>
          </a:prstGeom>
        </p:spPr>
      </p:pic>
      <p:pic>
        <p:nvPicPr>
          <p:cNvPr id="33" name="Picture 32"/>
          <p:cNvPicPr>
            <a:picLocks noChangeAspect="1"/>
          </p:cNvPicPr>
          <p:nvPr/>
        </p:nvPicPr>
        <p:blipFill>
          <a:blip r:embed="rId4"/>
          <a:stretch>
            <a:fillRect/>
          </a:stretch>
        </p:blipFill>
        <p:spPr>
          <a:xfrm>
            <a:off x="2716384" y="1220862"/>
            <a:ext cx="1934673" cy="3737230"/>
          </a:xfrm>
          <a:prstGeom prst="rect">
            <a:avLst/>
          </a:prstGeom>
        </p:spPr>
      </p:pic>
      <p:pic>
        <p:nvPicPr>
          <p:cNvPr id="34" name="Picture 33"/>
          <p:cNvPicPr>
            <a:picLocks noChangeAspect="1"/>
          </p:cNvPicPr>
          <p:nvPr/>
        </p:nvPicPr>
        <p:blipFill>
          <a:blip r:embed="rId5"/>
          <a:stretch>
            <a:fillRect/>
          </a:stretch>
        </p:blipFill>
        <p:spPr>
          <a:xfrm>
            <a:off x="4733289" y="1208568"/>
            <a:ext cx="1934674" cy="3737230"/>
          </a:xfrm>
          <a:prstGeom prst="rect">
            <a:avLst/>
          </a:prstGeom>
        </p:spPr>
      </p:pic>
      <p:pic>
        <p:nvPicPr>
          <p:cNvPr id="5" name="Picture 4"/>
          <p:cNvPicPr>
            <a:picLocks noChangeAspect="1"/>
          </p:cNvPicPr>
          <p:nvPr/>
        </p:nvPicPr>
        <p:blipFill>
          <a:blip r:embed="rId6"/>
          <a:stretch>
            <a:fillRect/>
          </a:stretch>
        </p:blipFill>
        <p:spPr>
          <a:xfrm>
            <a:off x="710421" y="1208568"/>
            <a:ext cx="1948516" cy="3737230"/>
          </a:xfrm>
          <a:prstGeom prst="rect">
            <a:avLst/>
          </a:prstGeom>
        </p:spPr>
      </p:pic>
    </p:spTree>
    <p:extLst>
      <p:ext uri="{BB962C8B-B14F-4D97-AF65-F5344CB8AC3E}">
        <p14:creationId xmlns:p14="http://schemas.microsoft.com/office/powerpoint/2010/main" val="3156328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Testing &amp; Validation</a:t>
            </a:r>
            <a:endParaRPr i="1" dirty="0">
              <a:solidFill>
                <a:srgbClr val="A64D79"/>
              </a:solidFill>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p:cNvPicPr>
            <a:picLocks noChangeAspect="1"/>
          </p:cNvPicPr>
          <p:nvPr/>
        </p:nvPicPr>
        <p:blipFill>
          <a:blip r:embed="rId3"/>
          <a:stretch>
            <a:fillRect/>
          </a:stretch>
        </p:blipFill>
        <p:spPr>
          <a:xfrm>
            <a:off x="1546981" y="1175239"/>
            <a:ext cx="1884155" cy="3737230"/>
          </a:xfrm>
          <a:prstGeom prst="rect">
            <a:avLst/>
          </a:prstGeom>
        </p:spPr>
      </p:pic>
      <p:pic>
        <p:nvPicPr>
          <p:cNvPr id="9" name="Picture 8"/>
          <p:cNvPicPr>
            <a:picLocks noChangeAspect="1"/>
          </p:cNvPicPr>
          <p:nvPr/>
        </p:nvPicPr>
        <p:blipFill>
          <a:blip r:embed="rId4"/>
          <a:stretch>
            <a:fillRect/>
          </a:stretch>
        </p:blipFill>
        <p:spPr>
          <a:xfrm>
            <a:off x="5550148" y="1175239"/>
            <a:ext cx="1869544" cy="3737230"/>
          </a:xfrm>
          <a:prstGeom prst="rect">
            <a:avLst/>
          </a:prstGeom>
        </p:spPr>
      </p:pic>
      <p:pic>
        <p:nvPicPr>
          <p:cNvPr id="10" name="Picture 9"/>
          <p:cNvPicPr>
            <a:picLocks noChangeAspect="1"/>
          </p:cNvPicPr>
          <p:nvPr/>
        </p:nvPicPr>
        <p:blipFill>
          <a:blip r:embed="rId5"/>
          <a:stretch>
            <a:fillRect/>
          </a:stretch>
        </p:blipFill>
        <p:spPr>
          <a:xfrm>
            <a:off x="3580885" y="1175239"/>
            <a:ext cx="1854368" cy="3737230"/>
          </a:xfrm>
          <a:prstGeom prst="rect">
            <a:avLst/>
          </a:prstGeom>
        </p:spPr>
      </p:pic>
    </p:spTree>
    <p:extLst>
      <p:ext uri="{BB962C8B-B14F-4D97-AF65-F5344CB8AC3E}">
        <p14:creationId xmlns:p14="http://schemas.microsoft.com/office/powerpoint/2010/main" val="1741732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Testing &amp; Validation</a:t>
            </a:r>
            <a:endParaRPr i="1" dirty="0">
              <a:solidFill>
                <a:srgbClr val="A64D79"/>
              </a:solidFill>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5" name="Picture 4"/>
          <p:cNvPicPr>
            <a:picLocks noChangeAspect="1"/>
          </p:cNvPicPr>
          <p:nvPr/>
        </p:nvPicPr>
        <p:blipFill>
          <a:blip r:embed="rId3"/>
          <a:stretch>
            <a:fillRect/>
          </a:stretch>
        </p:blipFill>
        <p:spPr>
          <a:xfrm>
            <a:off x="767615" y="1220862"/>
            <a:ext cx="1884549" cy="3737230"/>
          </a:xfrm>
          <a:prstGeom prst="rect">
            <a:avLst/>
          </a:prstGeom>
        </p:spPr>
      </p:pic>
      <p:pic>
        <p:nvPicPr>
          <p:cNvPr id="2" name="Picture 1"/>
          <p:cNvPicPr>
            <a:picLocks noChangeAspect="1"/>
          </p:cNvPicPr>
          <p:nvPr/>
        </p:nvPicPr>
        <p:blipFill>
          <a:blip r:embed="rId4"/>
          <a:stretch>
            <a:fillRect/>
          </a:stretch>
        </p:blipFill>
        <p:spPr>
          <a:xfrm>
            <a:off x="2715580" y="1220862"/>
            <a:ext cx="1910876" cy="3737230"/>
          </a:xfrm>
          <a:prstGeom prst="rect">
            <a:avLst/>
          </a:prstGeom>
        </p:spPr>
      </p:pic>
      <p:pic>
        <p:nvPicPr>
          <p:cNvPr id="3" name="Picture 2"/>
          <p:cNvPicPr>
            <a:picLocks noChangeAspect="1"/>
          </p:cNvPicPr>
          <p:nvPr/>
        </p:nvPicPr>
        <p:blipFill>
          <a:blip r:embed="rId5"/>
          <a:stretch>
            <a:fillRect/>
          </a:stretch>
        </p:blipFill>
        <p:spPr>
          <a:xfrm>
            <a:off x="4666962" y="1220862"/>
            <a:ext cx="1932991" cy="3737230"/>
          </a:xfrm>
          <a:prstGeom prst="rect">
            <a:avLst/>
          </a:prstGeom>
        </p:spPr>
      </p:pic>
      <p:pic>
        <p:nvPicPr>
          <p:cNvPr id="6" name="Picture 5"/>
          <p:cNvPicPr>
            <a:picLocks noChangeAspect="1"/>
          </p:cNvPicPr>
          <p:nvPr/>
        </p:nvPicPr>
        <p:blipFill>
          <a:blip r:embed="rId6"/>
          <a:stretch>
            <a:fillRect/>
          </a:stretch>
        </p:blipFill>
        <p:spPr>
          <a:xfrm>
            <a:off x="6640459" y="1220862"/>
            <a:ext cx="1888760" cy="3737230"/>
          </a:xfrm>
          <a:prstGeom prst="rect">
            <a:avLst/>
          </a:prstGeom>
        </p:spPr>
      </p:pic>
    </p:spTree>
    <p:extLst>
      <p:ext uri="{BB962C8B-B14F-4D97-AF65-F5344CB8AC3E}">
        <p14:creationId xmlns:p14="http://schemas.microsoft.com/office/powerpoint/2010/main" val="3344685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Testing &amp; Validation</a:t>
            </a:r>
            <a:endParaRPr i="1" dirty="0">
              <a:solidFill>
                <a:srgbClr val="A64D79"/>
              </a:solidFill>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7;p38"/>
          <p:cNvSpPr/>
          <p:nvPr/>
        </p:nvSpPr>
        <p:spPr>
          <a:xfrm>
            <a:off x="-346732"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7" name="Picture 6"/>
          <p:cNvPicPr>
            <a:picLocks noChangeAspect="1"/>
          </p:cNvPicPr>
          <p:nvPr/>
        </p:nvPicPr>
        <p:blipFill>
          <a:blip r:embed="rId3"/>
          <a:stretch>
            <a:fillRect/>
          </a:stretch>
        </p:blipFill>
        <p:spPr>
          <a:xfrm>
            <a:off x="3463511" y="1220861"/>
            <a:ext cx="2046568" cy="3737230"/>
          </a:xfrm>
          <a:prstGeom prst="rect">
            <a:avLst/>
          </a:prstGeom>
        </p:spPr>
      </p:pic>
      <p:pic>
        <p:nvPicPr>
          <p:cNvPr id="32" name="Picture 31" descr="WhatsApp Image 2024-07-06 at 12.39.35 AM"/>
          <p:cNvPicPr/>
          <p:nvPr/>
        </p:nvPicPr>
        <p:blipFill rotWithShape="1">
          <a:blip r:embed="rId4"/>
          <a:srcRect t="9870" b="14202"/>
          <a:stretch/>
        </p:blipFill>
        <p:spPr>
          <a:xfrm>
            <a:off x="1326517" y="1220862"/>
            <a:ext cx="2009194" cy="3704536"/>
          </a:xfrm>
          <a:prstGeom prst="rect">
            <a:avLst/>
          </a:prstGeom>
        </p:spPr>
      </p:pic>
      <p:pic>
        <p:nvPicPr>
          <p:cNvPr id="33" name="Picture 32"/>
          <p:cNvPicPr>
            <a:picLocks noChangeAspect="1"/>
          </p:cNvPicPr>
          <p:nvPr/>
        </p:nvPicPr>
        <p:blipFill>
          <a:blip r:embed="rId5"/>
          <a:stretch>
            <a:fillRect/>
          </a:stretch>
        </p:blipFill>
        <p:spPr>
          <a:xfrm>
            <a:off x="5624974" y="1237207"/>
            <a:ext cx="2009194" cy="3704537"/>
          </a:xfrm>
          <a:prstGeom prst="rect">
            <a:avLst/>
          </a:prstGeom>
        </p:spPr>
      </p:pic>
    </p:spTree>
    <p:extLst>
      <p:ext uri="{BB962C8B-B14F-4D97-AF65-F5344CB8AC3E}">
        <p14:creationId xmlns:p14="http://schemas.microsoft.com/office/powerpoint/2010/main" val="227322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EfficientNetV2 Model</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95531F9E-290E-43DB-6DBD-0E9EBD22AB98}"/>
              </a:ext>
            </a:extLst>
          </p:cNvPr>
          <p:cNvSpPr txBox="1"/>
          <p:nvPr/>
        </p:nvSpPr>
        <p:spPr>
          <a:xfrm>
            <a:off x="811705" y="2835802"/>
            <a:ext cx="79509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Dataset Resource </a:t>
            </a:r>
            <a:r>
              <a:rPr lang="en-US" sz="1800" b="1" dirty="0"/>
              <a:t>: </a:t>
            </a:r>
            <a:r>
              <a:rPr kumimoji="0" lang="en-US" sz="1400" b="0" i="0" u="none" strike="noStrike" kern="0" cap="none" spc="0" normalizeH="0" baseline="0" noProof="0" dirty="0">
                <a:ln>
                  <a:noFill/>
                </a:ln>
                <a:solidFill>
                  <a:srgbClr val="0070C0"/>
                </a:solidFill>
                <a:effectLst/>
                <a:uLnTx/>
                <a:uFillTx/>
                <a:latin typeface="Arial"/>
                <a:cs typeface="Arial"/>
                <a:sym typeface="Arial"/>
                <a:hlinkClick r:id="rId3">
                  <a:extLst>
                    <a:ext uri="{A12FA001-AC4F-418D-AE19-62706E023703}">
                      <ahyp:hlinkClr xmlns:ahyp="http://schemas.microsoft.com/office/drawing/2018/hyperlinkcolor" val="tx"/>
                    </a:ext>
                  </a:extLst>
                </a:hlinkClick>
              </a:rPr>
              <a:t>Oily, Dry and Normal Skin Types Dataset | Kaggle</a:t>
            </a:r>
            <a:endParaRPr kumimoji="0" lang="en-US" sz="1400" b="0" i="0" u="none" strike="noStrike" kern="0" cap="none" spc="0" normalizeH="0" baseline="0" noProof="0" dirty="0">
              <a:ln>
                <a:noFill/>
              </a:ln>
              <a:solidFill>
                <a:srgbClr val="0070C0"/>
              </a:solidFill>
              <a:effectLst/>
              <a:uLnTx/>
              <a:uFillTx/>
              <a:latin typeface="Arial"/>
              <a:cs typeface="Arial"/>
              <a:sym typeface="Arial"/>
            </a:endParaRPr>
          </a:p>
        </p:txBody>
      </p:sp>
      <p:sp>
        <p:nvSpPr>
          <p:cNvPr id="4" name="Rectangle 1">
            <a:extLst>
              <a:ext uri="{FF2B5EF4-FFF2-40B4-BE49-F238E27FC236}">
                <a16:creationId xmlns:a16="http://schemas.microsoft.com/office/drawing/2014/main" id="{50A1C353-8E1A-6456-BD92-84291FA5C17B}"/>
              </a:ext>
            </a:extLst>
          </p:cNvPr>
          <p:cNvSpPr>
            <a:spLocks noChangeArrowheads="1"/>
          </p:cNvSpPr>
          <p:nvPr/>
        </p:nvSpPr>
        <p:spPr bwMode="auto">
          <a:xfrm>
            <a:off x="722516" y="1542562"/>
            <a:ext cx="7912910" cy="1524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nSpc>
                <a:spcPct val="150000"/>
              </a:lnSpc>
              <a:buFont typeface="Courier New" panose="02070309020205020404" pitchFamily="49" charset="0"/>
              <a:buChar char="o"/>
            </a:pPr>
            <a:r>
              <a:rPr lang="en-US" sz="1600" dirty="0"/>
              <a:t>the implementation of an </a:t>
            </a:r>
            <a:r>
              <a:rPr lang="en-US" sz="1600" dirty="0" err="1"/>
              <a:t>EfficientNet</a:t>
            </a:r>
            <a:r>
              <a:rPr lang="en-US" sz="1600" dirty="0"/>
              <a:t>-based deep learning model for classifying skin types. The model is trained on a dataset of images labeled as dry, normal, or oily skin. The presentation will cover the model architecture, evaluation metrics, and results.</a:t>
            </a:r>
          </a:p>
        </p:txBody>
      </p:sp>
      <p:graphicFrame>
        <p:nvGraphicFramePr>
          <p:cNvPr id="3" name="Table 2">
            <a:extLst>
              <a:ext uri="{FF2B5EF4-FFF2-40B4-BE49-F238E27FC236}">
                <a16:creationId xmlns:a16="http://schemas.microsoft.com/office/drawing/2014/main" id="{6536E05A-E7CE-A07B-B846-30A2910581F0}"/>
              </a:ext>
            </a:extLst>
          </p:cNvPr>
          <p:cNvGraphicFramePr>
            <a:graphicFrameLocks noGrp="1"/>
          </p:cNvGraphicFramePr>
          <p:nvPr>
            <p:extLst>
              <p:ext uri="{D42A27DB-BD31-4B8C-83A1-F6EECF244321}">
                <p14:modId xmlns:p14="http://schemas.microsoft.com/office/powerpoint/2010/main" val="912511203"/>
              </p:ext>
            </p:extLst>
          </p:nvPr>
        </p:nvGraphicFramePr>
        <p:xfrm>
          <a:off x="878922" y="3961008"/>
          <a:ext cx="7122850" cy="684772"/>
        </p:xfrm>
        <a:graphic>
          <a:graphicData uri="http://schemas.openxmlformats.org/drawingml/2006/table">
            <a:tbl>
              <a:tblPr firstRow="1" bandRow="1">
                <a:tableStyleId>{97C35205-370E-479A-81C0-F2CC227D4D7C}</a:tableStyleId>
              </a:tblPr>
              <a:tblGrid>
                <a:gridCol w="1756508">
                  <a:extLst>
                    <a:ext uri="{9D8B030D-6E8A-4147-A177-3AD203B41FA5}">
                      <a16:colId xmlns:a16="http://schemas.microsoft.com/office/drawing/2014/main" val="1969256157"/>
                    </a:ext>
                  </a:extLst>
                </a:gridCol>
                <a:gridCol w="1804918">
                  <a:extLst>
                    <a:ext uri="{9D8B030D-6E8A-4147-A177-3AD203B41FA5}">
                      <a16:colId xmlns:a16="http://schemas.microsoft.com/office/drawing/2014/main" val="1128560460"/>
                    </a:ext>
                  </a:extLst>
                </a:gridCol>
                <a:gridCol w="1780712">
                  <a:extLst>
                    <a:ext uri="{9D8B030D-6E8A-4147-A177-3AD203B41FA5}">
                      <a16:colId xmlns:a16="http://schemas.microsoft.com/office/drawing/2014/main" val="2253498700"/>
                    </a:ext>
                  </a:extLst>
                </a:gridCol>
                <a:gridCol w="1780712">
                  <a:extLst>
                    <a:ext uri="{9D8B030D-6E8A-4147-A177-3AD203B41FA5}">
                      <a16:colId xmlns:a16="http://schemas.microsoft.com/office/drawing/2014/main" val="2624140607"/>
                    </a:ext>
                  </a:extLst>
                </a:gridCol>
              </a:tblGrid>
              <a:tr h="286058">
                <a:tc>
                  <a:txBody>
                    <a:bodyPr/>
                    <a:lstStyle/>
                    <a:p>
                      <a:endParaRPr lang="en-US" dirty="0"/>
                    </a:p>
                  </a:txBody>
                  <a:tcPr/>
                </a:tc>
                <a:tc>
                  <a:txBody>
                    <a:bodyPr/>
                    <a:lstStyle/>
                    <a:p>
                      <a:r>
                        <a:rPr lang="en-US" dirty="0">
                          <a:solidFill>
                            <a:srgbClr val="A64D79"/>
                          </a:solidFill>
                        </a:rPr>
                        <a:t>Dry</a:t>
                      </a:r>
                    </a:p>
                  </a:txBody>
                  <a:tcPr/>
                </a:tc>
                <a:tc>
                  <a:txBody>
                    <a:bodyPr/>
                    <a:lstStyle/>
                    <a:p>
                      <a:r>
                        <a:rPr lang="en-US" dirty="0">
                          <a:solidFill>
                            <a:srgbClr val="A64D79"/>
                          </a:solidFill>
                        </a:rPr>
                        <a:t>Normal</a:t>
                      </a:r>
                    </a:p>
                  </a:txBody>
                  <a:tcPr/>
                </a:tc>
                <a:tc>
                  <a:txBody>
                    <a:bodyPr/>
                    <a:lstStyle/>
                    <a:p>
                      <a:r>
                        <a:rPr lang="en-US" dirty="0">
                          <a:solidFill>
                            <a:srgbClr val="A64D79"/>
                          </a:solidFill>
                        </a:rPr>
                        <a:t>Oily</a:t>
                      </a:r>
                    </a:p>
                  </a:txBody>
                  <a:tcPr/>
                </a:tc>
                <a:extLst>
                  <a:ext uri="{0D108BD9-81ED-4DB2-BD59-A6C34878D82A}">
                    <a16:rowId xmlns:a16="http://schemas.microsoft.com/office/drawing/2014/main" val="3982324983"/>
                  </a:ext>
                </a:extLst>
              </a:tr>
              <a:tr h="37997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Number of Records</a:t>
                      </a:r>
                    </a:p>
                  </a:txBody>
                  <a:tcPr/>
                </a:tc>
                <a:tc>
                  <a:txBody>
                    <a:bodyPr/>
                    <a:lstStyle/>
                    <a:p>
                      <a:r>
                        <a:rPr lang="en-US" dirty="0"/>
                        <a:t>888</a:t>
                      </a:r>
                    </a:p>
                  </a:txBody>
                  <a:tcPr/>
                </a:tc>
                <a:tc>
                  <a:txBody>
                    <a:bodyPr/>
                    <a:lstStyle/>
                    <a:p>
                      <a:r>
                        <a:rPr lang="en-US" dirty="0"/>
                        <a:t>1162</a:t>
                      </a:r>
                    </a:p>
                  </a:txBody>
                  <a:tcPr/>
                </a:tc>
                <a:tc>
                  <a:txBody>
                    <a:bodyPr/>
                    <a:lstStyle/>
                    <a:p>
                      <a:r>
                        <a:rPr lang="en-US" dirty="0"/>
                        <a:t>962</a:t>
                      </a:r>
                    </a:p>
                  </a:txBody>
                  <a:tcPr/>
                </a:tc>
                <a:extLst>
                  <a:ext uri="{0D108BD9-81ED-4DB2-BD59-A6C34878D82A}">
                    <a16:rowId xmlns:a16="http://schemas.microsoft.com/office/drawing/2014/main" val="1512511819"/>
                  </a:ext>
                </a:extLst>
              </a:tr>
            </a:tbl>
          </a:graphicData>
        </a:graphic>
      </p:graphicFrame>
      <p:sp>
        <p:nvSpPr>
          <p:cNvPr id="5" name="TextBox 4">
            <a:extLst>
              <a:ext uri="{FF2B5EF4-FFF2-40B4-BE49-F238E27FC236}">
                <a16:creationId xmlns:a16="http://schemas.microsoft.com/office/drawing/2014/main" id="{67DEBF0D-2B95-07AC-B612-AB8B508C7462}"/>
              </a:ext>
            </a:extLst>
          </p:cNvPr>
          <p:cNvSpPr txBox="1"/>
          <p:nvPr/>
        </p:nvSpPr>
        <p:spPr>
          <a:xfrm>
            <a:off x="811704" y="3483931"/>
            <a:ext cx="2405816" cy="369332"/>
          </a:xfrm>
          <a:prstGeom prst="rect">
            <a:avLst/>
          </a:prstGeom>
          <a:noFill/>
        </p:spPr>
        <p:txBody>
          <a:bodyPr wrap="square" rtlCol="0">
            <a:spAutoFit/>
          </a:bodyPr>
          <a:lstStyle/>
          <a:p>
            <a:r>
              <a:rPr lang="en-US" sz="1800" b="1" dirty="0"/>
              <a:t>Classes in Dataset :</a:t>
            </a:r>
          </a:p>
        </p:txBody>
      </p:sp>
    </p:spTree>
    <p:extLst>
      <p:ext uri="{BB962C8B-B14F-4D97-AF65-F5344CB8AC3E}">
        <p14:creationId xmlns:p14="http://schemas.microsoft.com/office/powerpoint/2010/main" val="80812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Samples from our Dataset</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06FF5821-4856-94E2-432B-EC641B8EFA91}"/>
              </a:ext>
            </a:extLst>
          </p:cNvPr>
          <p:cNvPicPr>
            <a:picLocks noChangeAspect="1"/>
          </p:cNvPicPr>
          <p:nvPr/>
        </p:nvPicPr>
        <p:blipFill>
          <a:blip r:embed="rId3"/>
          <a:stretch>
            <a:fillRect/>
          </a:stretch>
        </p:blipFill>
        <p:spPr>
          <a:xfrm>
            <a:off x="811121" y="1546989"/>
            <a:ext cx="2259532" cy="2049521"/>
          </a:xfrm>
          <a:prstGeom prst="rect">
            <a:avLst/>
          </a:prstGeom>
        </p:spPr>
      </p:pic>
      <p:pic>
        <p:nvPicPr>
          <p:cNvPr id="8" name="Picture 7">
            <a:extLst>
              <a:ext uri="{FF2B5EF4-FFF2-40B4-BE49-F238E27FC236}">
                <a16:creationId xmlns:a16="http://schemas.microsoft.com/office/drawing/2014/main" id="{08B6D1F0-CC93-C6E4-48EE-C93255ABC316}"/>
              </a:ext>
            </a:extLst>
          </p:cNvPr>
          <p:cNvPicPr>
            <a:picLocks noChangeAspect="1"/>
          </p:cNvPicPr>
          <p:nvPr/>
        </p:nvPicPr>
        <p:blipFill>
          <a:blip r:embed="rId4"/>
          <a:stretch>
            <a:fillRect/>
          </a:stretch>
        </p:blipFill>
        <p:spPr>
          <a:xfrm>
            <a:off x="3639641" y="1546989"/>
            <a:ext cx="2237064" cy="2076906"/>
          </a:xfrm>
          <a:prstGeom prst="rect">
            <a:avLst/>
          </a:prstGeom>
        </p:spPr>
      </p:pic>
      <p:pic>
        <p:nvPicPr>
          <p:cNvPr id="38" name="Picture 37">
            <a:extLst>
              <a:ext uri="{FF2B5EF4-FFF2-40B4-BE49-F238E27FC236}">
                <a16:creationId xmlns:a16="http://schemas.microsoft.com/office/drawing/2014/main" id="{EEF90ECB-AC4A-DC72-D47D-BE1A9AFBB47B}"/>
              </a:ext>
            </a:extLst>
          </p:cNvPr>
          <p:cNvPicPr>
            <a:picLocks noChangeAspect="1"/>
          </p:cNvPicPr>
          <p:nvPr/>
        </p:nvPicPr>
        <p:blipFill>
          <a:blip r:embed="rId5"/>
          <a:stretch>
            <a:fillRect/>
          </a:stretch>
        </p:blipFill>
        <p:spPr>
          <a:xfrm>
            <a:off x="6319114" y="1553995"/>
            <a:ext cx="2060212" cy="2069900"/>
          </a:xfrm>
          <a:prstGeom prst="rect">
            <a:avLst/>
          </a:prstGeom>
        </p:spPr>
      </p:pic>
      <p:sp>
        <p:nvSpPr>
          <p:cNvPr id="39" name="TextBox 38">
            <a:extLst>
              <a:ext uri="{FF2B5EF4-FFF2-40B4-BE49-F238E27FC236}">
                <a16:creationId xmlns:a16="http://schemas.microsoft.com/office/drawing/2014/main" id="{CF1EA88C-374F-21FA-81A8-68240EA15F13}"/>
              </a:ext>
            </a:extLst>
          </p:cNvPr>
          <p:cNvSpPr txBox="1"/>
          <p:nvPr/>
        </p:nvSpPr>
        <p:spPr>
          <a:xfrm>
            <a:off x="1312726" y="3623895"/>
            <a:ext cx="12344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A64D79"/>
                </a:solidFill>
                <a:effectLst/>
                <a:uLnTx/>
                <a:uFillTx/>
                <a:latin typeface="Arial"/>
                <a:cs typeface="Arial"/>
                <a:sym typeface="Arial"/>
              </a:rPr>
              <a:t>Dry Skin</a:t>
            </a:r>
          </a:p>
        </p:txBody>
      </p:sp>
      <p:sp>
        <p:nvSpPr>
          <p:cNvPr id="40" name="TextBox 39">
            <a:extLst>
              <a:ext uri="{FF2B5EF4-FFF2-40B4-BE49-F238E27FC236}">
                <a16:creationId xmlns:a16="http://schemas.microsoft.com/office/drawing/2014/main" id="{A0633C4C-F65E-F6DA-7A04-A068C62D5E8A}"/>
              </a:ext>
            </a:extLst>
          </p:cNvPr>
          <p:cNvSpPr txBox="1"/>
          <p:nvPr/>
        </p:nvSpPr>
        <p:spPr>
          <a:xfrm>
            <a:off x="4140953" y="3649827"/>
            <a:ext cx="13352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A64D79"/>
                </a:solidFill>
                <a:effectLst/>
                <a:uLnTx/>
                <a:uFillTx/>
                <a:latin typeface="Arial"/>
                <a:cs typeface="Arial"/>
                <a:sym typeface="Arial"/>
              </a:rPr>
              <a:t>Oily Skin</a:t>
            </a:r>
          </a:p>
        </p:txBody>
      </p:sp>
      <p:sp>
        <p:nvSpPr>
          <p:cNvPr id="41" name="TextBox 40">
            <a:extLst>
              <a:ext uri="{FF2B5EF4-FFF2-40B4-BE49-F238E27FC236}">
                <a16:creationId xmlns:a16="http://schemas.microsoft.com/office/drawing/2014/main" id="{C9D20CFF-35EF-0751-DF4A-DD7B02C72187}"/>
              </a:ext>
            </a:extLst>
          </p:cNvPr>
          <p:cNvSpPr txBox="1"/>
          <p:nvPr/>
        </p:nvSpPr>
        <p:spPr>
          <a:xfrm>
            <a:off x="6483462" y="3649827"/>
            <a:ext cx="171550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A64D79"/>
                </a:solidFill>
                <a:effectLst/>
                <a:uLnTx/>
                <a:uFillTx/>
                <a:latin typeface="Arial"/>
                <a:cs typeface="Arial"/>
                <a:sym typeface="Arial"/>
              </a:rPr>
              <a:t>Normal Skin</a:t>
            </a:r>
          </a:p>
        </p:txBody>
      </p:sp>
    </p:spTree>
    <p:extLst>
      <p:ext uri="{BB962C8B-B14F-4D97-AF65-F5344CB8AC3E}">
        <p14:creationId xmlns:p14="http://schemas.microsoft.com/office/powerpoint/2010/main" val="3177492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7"/>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41B47"/>
                </a:solidFill>
              </a:rPr>
              <a:t>C</a:t>
            </a:r>
            <a:r>
              <a:rPr lang="en-US" dirty="0">
                <a:solidFill>
                  <a:srgbClr val="741B47"/>
                </a:solidFill>
              </a:rPr>
              <a:t>o</a:t>
            </a:r>
            <a:r>
              <a:rPr lang="en" dirty="0">
                <a:solidFill>
                  <a:srgbClr val="741B47"/>
                </a:solidFill>
              </a:rPr>
              <a:t>smo Care Overview </a:t>
            </a:r>
            <a:endParaRPr dirty="0">
              <a:solidFill>
                <a:srgbClr val="741B47"/>
              </a:solidFill>
            </a:endParaRPr>
          </a:p>
        </p:txBody>
      </p:sp>
      <p:sp>
        <p:nvSpPr>
          <p:cNvPr id="195" name="Google Shape;195;p37"/>
          <p:cNvSpPr txBox="1">
            <a:spLocks noGrp="1"/>
          </p:cNvSpPr>
          <p:nvPr>
            <p:ph type="body" idx="1"/>
          </p:nvPr>
        </p:nvSpPr>
        <p:spPr>
          <a:xfrm>
            <a:off x="1227735" y="1496642"/>
            <a:ext cx="7182565" cy="3202200"/>
          </a:xfrm>
          <a:prstGeom prst="rect">
            <a:avLst/>
          </a:prstGeom>
        </p:spPr>
        <p:txBody>
          <a:bodyPr spcFirstLastPara="1" wrap="square" lIns="91425" tIns="91425" rIns="91425" bIns="91425" anchor="ctr" anchorCtr="0">
            <a:noAutofit/>
          </a:bodyPr>
          <a:lstStyle/>
          <a:p>
            <a:pPr marL="0" lvl="0" indent="0">
              <a:buNone/>
            </a:pPr>
            <a:r>
              <a:rPr lang="en-US" sz="1800" dirty="0"/>
              <a:t>Our mobile application is designed to provide a user-friendly platform with valuable resources and guidance to provide the users with personalized skincare guidance, product recommendations, and help them find out what kind of their skin is and what the specific problem they are suffering from.</a:t>
            </a:r>
            <a:br>
              <a:rPr lang="en-US" sz="1800" dirty="0"/>
            </a:br>
            <a:r>
              <a:rPr lang="en-US" sz="1800" dirty="0"/>
              <a:t>Also it helps the costumers know more information about any skin care product and provides the suitable product for them.</a:t>
            </a:r>
          </a:p>
        </p:txBody>
      </p:sp>
      <p:sp>
        <p:nvSpPr>
          <p:cNvPr id="196" name="Google Shape;196;p37"/>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37"/>
          <p:cNvGrpSpPr/>
          <p:nvPr/>
        </p:nvGrpSpPr>
        <p:grpSpPr>
          <a:xfrm rot="-5400000">
            <a:off x="-212521" y="315155"/>
            <a:ext cx="1424076" cy="464403"/>
            <a:chOff x="2235050" y="548425"/>
            <a:chExt cx="307875" cy="101325"/>
          </a:xfrm>
        </p:grpSpPr>
        <p:sp>
          <p:nvSpPr>
            <p:cNvPr id="198" name="Google Shape;198;p37"/>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7"/>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7"/>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7"/>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7"/>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7"/>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7"/>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7"/>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7"/>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7"/>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7"/>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7"/>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7"/>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7"/>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7"/>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7"/>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7"/>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7"/>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7"/>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7"/>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7"/>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 name="Google Shape;219;p37"/>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7"/>
          <p:cNvSpPr/>
          <p:nvPr/>
        </p:nvSpPr>
        <p:spPr>
          <a:xfrm rot="5400000">
            <a:off x="7627500"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43;p41"/>
          <p:cNvSpPr/>
          <p:nvPr/>
        </p:nvSpPr>
        <p:spPr>
          <a:xfrm>
            <a:off x="0" y="1496642"/>
            <a:ext cx="1157100" cy="721456"/>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481695"/>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Model Architecture </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1">
            <a:extLst>
              <a:ext uri="{FF2B5EF4-FFF2-40B4-BE49-F238E27FC236}">
                <a16:creationId xmlns:a16="http://schemas.microsoft.com/office/drawing/2014/main" id="{9E604400-8B92-DCBF-74AD-AD8B95D1A6B7}"/>
              </a:ext>
            </a:extLst>
          </p:cNvPr>
          <p:cNvSpPr>
            <a:spLocks noChangeArrowheads="1"/>
          </p:cNvSpPr>
          <p:nvPr/>
        </p:nvSpPr>
        <p:spPr bwMode="auto">
          <a:xfrm>
            <a:off x="950534" y="1235586"/>
            <a:ext cx="7542449"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US" sz="1600" b="1" dirty="0"/>
              <a:t>Key Components: </a:t>
            </a:r>
            <a:r>
              <a:rPr lang="en-US" sz="1600" b="1" dirty="0" err="1"/>
              <a:t>MBConv</a:t>
            </a:r>
            <a:r>
              <a:rPr lang="en-US" sz="1600" b="1" dirty="0"/>
              <a:t> Blocks</a:t>
            </a:r>
          </a:p>
          <a:p>
            <a:pPr>
              <a:lnSpc>
                <a:spcPct val="150000"/>
              </a:lnSpc>
            </a:pPr>
            <a:r>
              <a:rPr lang="en-US" sz="1600" b="1" dirty="0" err="1"/>
              <a:t>Depthwise</a:t>
            </a:r>
            <a:r>
              <a:rPr lang="en-US" sz="1600" b="1" dirty="0"/>
              <a:t> Convolution:</a:t>
            </a:r>
          </a:p>
          <a:p>
            <a:pPr marL="285750" indent="-285750">
              <a:lnSpc>
                <a:spcPct val="150000"/>
              </a:lnSpc>
              <a:buFont typeface="Courier New" panose="02070309020205020404" pitchFamily="49" charset="0"/>
              <a:buChar char="o"/>
            </a:pPr>
            <a:r>
              <a:rPr lang="en-US" sz="1600" dirty="0"/>
              <a:t>Lightweight operation: Applies separate convolutions to each input channel.</a:t>
            </a:r>
          </a:p>
          <a:p>
            <a:pPr marL="285750" indent="-285750">
              <a:lnSpc>
                <a:spcPct val="150000"/>
              </a:lnSpc>
              <a:buFont typeface="Courier New" panose="02070309020205020404" pitchFamily="49" charset="0"/>
              <a:buChar char="o"/>
            </a:pPr>
            <a:r>
              <a:rPr lang="en-US" sz="1600" dirty="0"/>
              <a:t>Reduces computational cost.</a:t>
            </a:r>
          </a:p>
          <a:p>
            <a:pPr>
              <a:lnSpc>
                <a:spcPct val="150000"/>
              </a:lnSpc>
            </a:pPr>
            <a:r>
              <a:rPr lang="en-US" sz="1600" b="1" dirty="0"/>
              <a:t>Expansion Convolution:</a:t>
            </a:r>
          </a:p>
          <a:p>
            <a:pPr marL="285750" indent="-285750">
              <a:lnSpc>
                <a:spcPct val="150000"/>
              </a:lnSpc>
              <a:buFont typeface="Courier New" panose="02070309020205020404" pitchFamily="49" charset="0"/>
              <a:buChar char="o"/>
            </a:pPr>
            <a:r>
              <a:rPr lang="en-US" sz="1600" dirty="0"/>
              <a:t>1x1 convolution that expands channel dimensions.</a:t>
            </a:r>
          </a:p>
          <a:p>
            <a:pPr marL="285750" indent="-285750">
              <a:lnSpc>
                <a:spcPct val="150000"/>
              </a:lnSpc>
              <a:buFont typeface="Courier New" panose="02070309020205020404" pitchFamily="49" charset="0"/>
              <a:buChar char="o"/>
            </a:pPr>
            <a:r>
              <a:rPr lang="en-US" sz="1600" dirty="0"/>
              <a:t>Increases model capacity without excessive complexity.</a:t>
            </a:r>
          </a:p>
          <a:p>
            <a:pPr>
              <a:lnSpc>
                <a:spcPct val="150000"/>
              </a:lnSpc>
            </a:pPr>
            <a:r>
              <a:rPr lang="en-US" sz="1600" b="1" dirty="0"/>
              <a:t>Squeeze-and-Excitation (SE) Block:</a:t>
            </a:r>
          </a:p>
          <a:p>
            <a:pPr marL="285750" indent="-285750">
              <a:lnSpc>
                <a:spcPct val="150000"/>
              </a:lnSpc>
              <a:buFont typeface="Courier New" panose="02070309020205020404" pitchFamily="49" charset="0"/>
              <a:buChar char="o"/>
            </a:pPr>
            <a:r>
              <a:rPr lang="en-US" sz="1600" dirty="0"/>
              <a:t>Adaptive recalibration of channel-wise features.</a:t>
            </a:r>
          </a:p>
          <a:p>
            <a:pPr marL="285750" indent="-285750">
              <a:lnSpc>
                <a:spcPct val="150000"/>
              </a:lnSpc>
              <a:buFont typeface="Courier New" panose="02070309020205020404" pitchFamily="49" charset="0"/>
              <a:buChar char="o"/>
            </a:pPr>
            <a:r>
              <a:rPr lang="en-US" sz="1600" dirty="0"/>
              <a:t>Enhances model’s ability to focus on important information.</a:t>
            </a:r>
            <a:endParaRPr kumimoji="0" lang="en-US" altLang="en-US" sz="200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a:p>
            <a:pPr marL="285750" marR="0" lvl="0" indent="-285750" algn="l" defTabSz="914400" rtl="0" eaLnBrk="0" fontAlgn="base" latinLnBrk="0" hangingPunct="0">
              <a:lnSpc>
                <a:spcPct val="100000"/>
              </a:lnSpc>
              <a:spcBef>
                <a:spcPct val="0"/>
              </a:spcBef>
              <a:spcAft>
                <a:spcPct val="0"/>
              </a:spcAft>
              <a:buClrTx/>
              <a:buSzTx/>
              <a:buFont typeface="Courier New" panose="02070309020205020404" pitchFamily="49" charset="0"/>
              <a:buChar char="o"/>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3063432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661647"/>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Data Processing</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95531F9E-290E-43DB-6DBD-0E9EBD22AB98}"/>
              </a:ext>
            </a:extLst>
          </p:cNvPr>
          <p:cNvSpPr txBox="1"/>
          <p:nvPr/>
        </p:nvSpPr>
        <p:spPr>
          <a:xfrm>
            <a:off x="887800" y="1314409"/>
            <a:ext cx="7910650" cy="1493229"/>
          </a:xfrm>
          <a:prstGeom prst="rect">
            <a:avLst/>
          </a:prstGeom>
          <a:noFill/>
        </p:spPr>
        <p:txBody>
          <a:bodyPr wrap="square" rtlCol="0">
            <a:spAutoFit/>
          </a:bodyPr>
          <a:lstStyle/>
          <a:p>
            <a:pPr marL="171450" indent="-171450">
              <a:lnSpc>
                <a:spcPct val="200000"/>
              </a:lnSpc>
              <a:buFont typeface="Courier New" panose="02070309020205020404" pitchFamily="49" charset="0"/>
              <a:buChar char="o"/>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Resizing (224x224 pixels)</a:t>
            </a:r>
          </a:p>
          <a:p>
            <a:pPr marL="171450" indent="-171450">
              <a:lnSpc>
                <a:spcPct val="200000"/>
              </a:lnSpc>
              <a:buFont typeface="Courier New" panose="02070309020205020404" pitchFamily="49" charset="0"/>
              <a:buChar char="o"/>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Normalization (Mean and Standard Deviation)</a:t>
            </a:r>
          </a:p>
          <a:p>
            <a:pPr marL="171450" marR="0" lvl="0" indent="-171450" algn="l" defTabSz="914400" rtl="0" eaLnBrk="1" fontAlgn="auto" latinLnBrk="0" hangingPunct="1">
              <a:lnSpc>
                <a:spcPct val="200000"/>
              </a:lnSpc>
              <a:spcBef>
                <a:spcPts val="0"/>
              </a:spcBef>
              <a:spcAft>
                <a:spcPts val="0"/>
              </a:spcAft>
              <a:buClr>
                <a:srgbClr val="000000"/>
              </a:buClr>
              <a:buSzTx/>
              <a:buFont typeface="Courier New" panose="02070309020205020404" pitchFamily="49" charset="0"/>
              <a:buChar char="o"/>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Data Augmentation (Random Vertical Flips)</a:t>
            </a:r>
          </a:p>
        </p:txBody>
      </p:sp>
      <p:sp>
        <p:nvSpPr>
          <p:cNvPr id="4" name="TextBox 3">
            <a:extLst>
              <a:ext uri="{FF2B5EF4-FFF2-40B4-BE49-F238E27FC236}">
                <a16:creationId xmlns:a16="http://schemas.microsoft.com/office/drawing/2014/main" id="{DDE543FE-92B5-B939-DF64-02ACF8BBFBA7}"/>
              </a:ext>
            </a:extLst>
          </p:cNvPr>
          <p:cNvSpPr txBox="1"/>
          <p:nvPr/>
        </p:nvSpPr>
        <p:spPr>
          <a:xfrm>
            <a:off x="722516" y="3774068"/>
            <a:ext cx="7964284" cy="83151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Arial"/>
                <a:cs typeface="Arial"/>
                <a:sym typeface="Arial"/>
              </a:rPr>
              <a:t>Test Set Performance</a:t>
            </a:r>
            <a:r>
              <a:rPr kumimoji="0" lang="en-US" sz="1800" b="0" i="0" u="none" strike="noStrike" kern="0" cap="none" spc="0" normalizeH="0" baseline="0" noProof="0" dirty="0">
                <a:ln>
                  <a:noFill/>
                </a:ln>
                <a:solidFill>
                  <a:srgbClr val="000000"/>
                </a:solidFill>
                <a:effectLst/>
                <a:uLnTx/>
                <a:uFillTx/>
                <a:latin typeface="Arial"/>
                <a:cs typeface="Arial"/>
                <a:sym typeface="Arial"/>
              </a:rPr>
              <a:t>: </a:t>
            </a:r>
            <a:r>
              <a:rPr kumimoji="0" lang="en-US" sz="1600" b="0" i="0" u="none" strike="noStrike" kern="0" cap="none" spc="0" normalizeH="0" baseline="0" noProof="0" dirty="0">
                <a:ln>
                  <a:noFill/>
                </a:ln>
                <a:solidFill>
                  <a:srgbClr val="000000"/>
                </a:solidFill>
                <a:effectLst/>
                <a:uLnTx/>
                <a:uFillTx/>
                <a:latin typeface="Arial"/>
                <a:cs typeface="Arial"/>
                <a:sym typeface="Arial"/>
              </a:rPr>
              <a:t>Achieved an accuracy of 87.04% on the test set, demonstrating the model's effectiveness in classifying skin types.</a:t>
            </a:r>
          </a:p>
        </p:txBody>
      </p:sp>
      <p:sp>
        <p:nvSpPr>
          <p:cNvPr id="6" name="TextBox 5">
            <a:extLst>
              <a:ext uri="{FF2B5EF4-FFF2-40B4-BE49-F238E27FC236}">
                <a16:creationId xmlns:a16="http://schemas.microsoft.com/office/drawing/2014/main" id="{4457FA1E-A60A-A9C7-A927-8985ECBE3BAF}"/>
              </a:ext>
            </a:extLst>
          </p:cNvPr>
          <p:cNvSpPr txBox="1"/>
          <p:nvPr/>
        </p:nvSpPr>
        <p:spPr>
          <a:xfrm>
            <a:off x="406665" y="3029048"/>
            <a:ext cx="7865716"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Evaluation</a:t>
            </a:r>
          </a:p>
        </p:txBody>
      </p:sp>
    </p:spTree>
    <p:extLst>
      <p:ext uri="{BB962C8B-B14F-4D97-AF65-F5344CB8AC3E}">
        <p14:creationId xmlns:p14="http://schemas.microsoft.com/office/powerpoint/2010/main" val="2519954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3000" b="1" dirty="0">
                <a:solidFill>
                  <a:srgbClr val="741B47"/>
                </a:solidFill>
                <a:latin typeface="Montserrat" panose="020B0604020202020204" charset="0"/>
              </a:rPr>
              <a:t>Comparison Between Models</a:t>
            </a:r>
            <a:endPar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endParaRP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aphicFrame>
        <p:nvGraphicFramePr>
          <p:cNvPr id="3" name="Table 2">
            <a:extLst>
              <a:ext uri="{FF2B5EF4-FFF2-40B4-BE49-F238E27FC236}">
                <a16:creationId xmlns:a16="http://schemas.microsoft.com/office/drawing/2014/main" id="{38F2056E-0495-67D4-EFA7-1AABA0375696}"/>
              </a:ext>
            </a:extLst>
          </p:cNvPr>
          <p:cNvGraphicFramePr>
            <a:graphicFrameLocks noGrp="1"/>
          </p:cNvGraphicFramePr>
          <p:nvPr>
            <p:extLst>
              <p:ext uri="{D42A27DB-BD31-4B8C-83A1-F6EECF244321}">
                <p14:modId xmlns:p14="http://schemas.microsoft.com/office/powerpoint/2010/main" val="347847589"/>
              </p:ext>
            </p:extLst>
          </p:nvPr>
        </p:nvGraphicFramePr>
        <p:xfrm>
          <a:off x="1523996" y="1562470"/>
          <a:ext cx="6096000" cy="3178204"/>
        </p:xfrm>
        <a:graphic>
          <a:graphicData uri="http://schemas.openxmlformats.org/drawingml/2006/table">
            <a:tbl>
              <a:tblPr firstRow="1" bandRow="1">
                <a:tableStyleId>{97C35205-370E-479A-81C0-F2CC227D4D7C}</a:tableStyleId>
              </a:tblPr>
              <a:tblGrid>
                <a:gridCol w="3048000">
                  <a:extLst>
                    <a:ext uri="{9D8B030D-6E8A-4147-A177-3AD203B41FA5}">
                      <a16:colId xmlns:a16="http://schemas.microsoft.com/office/drawing/2014/main" val="2565718233"/>
                    </a:ext>
                  </a:extLst>
                </a:gridCol>
                <a:gridCol w="3048000">
                  <a:extLst>
                    <a:ext uri="{9D8B030D-6E8A-4147-A177-3AD203B41FA5}">
                      <a16:colId xmlns:a16="http://schemas.microsoft.com/office/drawing/2014/main" val="2682971280"/>
                    </a:ext>
                  </a:extLst>
                </a:gridCol>
              </a:tblGrid>
              <a:tr h="670000">
                <a:tc>
                  <a:txBody>
                    <a:bodyPr/>
                    <a:lstStyle/>
                    <a:p>
                      <a:pPr algn="ctr"/>
                      <a:r>
                        <a:rPr lang="en-US" sz="2000" b="1" dirty="0">
                          <a:solidFill>
                            <a:schemeClr val="accent2">
                              <a:lumMod val="50000"/>
                            </a:schemeClr>
                          </a:solidFill>
                        </a:rPr>
                        <a:t>Algorithms</a:t>
                      </a:r>
                      <a:endParaRPr lang="en-US" b="1" dirty="0">
                        <a:solidFill>
                          <a:schemeClr val="accent2">
                            <a:lumMod val="50000"/>
                          </a:schemeClr>
                        </a:solidFill>
                      </a:endParaRPr>
                    </a:p>
                  </a:txBody>
                  <a:tcPr/>
                </a:tc>
                <a:tc>
                  <a:txBody>
                    <a:bodyPr/>
                    <a:lstStyle/>
                    <a:p>
                      <a:pPr algn="ctr"/>
                      <a:r>
                        <a:rPr lang="en-US" sz="2000" b="1" dirty="0">
                          <a:solidFill>
                            <a:srgbClr val="002060"/>
                          </a:solidFill>
                        </a:rPr>
                        <a:t>Accuracy</a:t>
                      </a:r>
                      <a:endParaRPr lang="en-US" b="1" dirty="0">
                        <a:solidFill>
                          <a:srgbClr val="002060"/>
                        </a:solidFill>
                      </a:endParaRPr>
                    </a:p>
                  </a:txBody>
                  <a:tcPr/>
                </a:tc>
                <a:extLst>
                  <a:ext uri="{0D108BD9-81ED-4DB2-BD59-A6C34878D82A}">
                    <a16:rowId xmlns:a16="http://schemas.microsoft.com/office/drawing/2014/main" val="3687320862"/>
                  </a:ext>
                </a:extLst>
              </a:tr>
              <a:tr h="627051">
                <a:tc>
                  <a:txBody>
                    <a:bodyPr/>
                    <a:lstStyle/>
                    <a:p>
                      <a:pPr algn="ctr"/>
                      <a:r>
                        <a:rPr lang="en-US" sz="1800" b="1" dirty="0" err="1"/>
                        <a:t>ResNet</a:t>
                      </a:r>
                      <a:r>
                        <a:rPr lang="en-US" sz="1800" b="1" dirty="0"/>
                        <a:t> Baseline</a:t>
                      </a:r>
                    </a:p>
                  </a:txBody>
                  <a:tcPr/>
                </a:tc>
                <a:tc>
                  <a:txBody>
                    <a:bodyPr/>
                    <a:lstStyle/>
                    <a:p>
                      <a:pPr algn="ctr"/>
                      <a:r>
                        <a:rPr lang="en-US" sz="1800" b="1" dirty="0"/>
                        <a:t>65%</a:t>
                      </a:r>
                    </a:p>
                  </a:txBody>
                  <a:tcPr/>
                </a:tc>
                <a:extLst>
                  <a:ext uri="{0D108BD9-81ED-4DB2-BD59-A6C34878D82A}">
                    <a16:rowId xmlns:a16="http://schemas.microsoft.com/office/drawing/2014/main" val="530995564"/>
                  </a:ext>
                </a:extLst>
              </a:tr>
              <a:tr h="62705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KNN</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78%</a:t>
                      </a:r>
                    </a:p>
                  </a:txBody>
                  <a:tcPr/>
                </a:tc>
                <a:extLst>
                  <a:ext uri="{0D108BD9-81ED-4DB2-BD59-A6C34878D82A}">
                    <a16:rowId xmlns:a16="http://schemas.microsoft.com/office/drawing/2014/main" val="3502559529"/>
                  </a:ext>
                </a:extLst>
              </a:tr>
              <a:tr h="627051">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ResNet50</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80%</a:t>
                      </a:r>
                    </a:p>
                  </a:txBody>
                  <a:tcPr/>
                </a:tc>
                <a:extLst>
                  <a:ext uri="{0D108BD9-81ED-4DB2-BD59-A6C34878D82A}">
                    <a16:rowId xmlns:a16="http://schemas.microsoft.com/office/drawing/2014/main" val="2771783775"/>
                  </a:ext>
                </a:extLst>
              </a:tr>
              <a:tr h="627051">
                <a:tc>
                  <a:txBody>
                    <a:bodyPr/>
                    <a:lstStyle/>
                    <a:p>
                      <a:pPr algn="ctr"/>
                      <a:r>
                        <a:rPr lang="en-US" sz="1800" b="1" dirty="0">
                          <a:solidFill>
                            <a:srgbClr val="A64D79"/>
                          </a:solidFill>
                        </a:rPr>
                        <a:t>EffiecentnetV2 </a:t>
                      </a:r>
                    </a:p>
                  </a:txBody>
                  <a:tcPr/>
                </a:tc>
                <a:tc>
                  <a:txBody>
                    <a:bodyPr/>
                    <a:lstStyle/>
                    <a:p>
                      <a:pPr algn="ctr"/>
                      <a:r>
                        <a:rPr lang="en-US" sz="1800" b="1" dirty="0">
                          <a:solidFill>
                            <a:srgbClr val="A64D79"/>
                          </a:solidFill>
                        </a:rPr>
                        <a:t>87.04%</a:t>
                      </a:r>
                    </a:p>
                  </a:txBody>
                  <a:tcPr/>
                </a:tc>
                <a:extLst>
                  <a:ext uri="{0D108BD9-81ED-4DB2-BD59-A6C34878D82A}">
                    <a16:rowId xmlns:a16="http://schemas.microsoft.com/office/drawing/2014/main" val="3587877450"/>
                  </a:ext>
                </a:extLst>
              </a:tr>
            </a:tbl>
          </a:graphicData>
        </a:graphic>
      </p:graphicFrame>
    </p:spTree>
    <p:extLst>
      <p:ext uri="{BB962C8B-B14F-4D97-AF65-F5344CB8AC3E}">
        <p14:creationId xmlns:p14="http://schemas.microsoft.com/office/powerpoint/2010/main" val="3841915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Example Prediction</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3" name="Picture 2" descr="A person taking a selfie&#10;&#10;Description automatically generated">
            <a:extLst>
              <a:ext uri="{FF2B5EF4-FFF2-40B4-BE49-F238E27FC236}">
                <a16:creationId xmlns:a16="http://schemas.microsoft.com/office/drawing/2014/main" id="{98767E15-534D-2821-1513-912F80852215}"/>
              </a:ext>
            </a:extLst>
          </p:cNvPr>
          <p:cNvPicPr>
            <a:picLocks noChangeAspect="1"/>
          </p:cNvPicPr>
          <p:nvPr/>
        </p:nvPicPr>
        <p:blipFill>
          <a:blip r:embed="rId3"/>
          <a:stretch>
            <a:fillRect/>
          </a:stretch>
        </p:blipFill>
        <p:spPr>
          <a:xfrm>
            <a:off x="896982" y="1247460"/>
            <a:ext cx="3977733" cy="3652910"/>
          </a:xfrm>
          <a:prstGeom prst="rect">
            <a:avLst/>
          </a:prstGeom>
        </p:spPr>
      </p:pic>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l="2513" t="4397" r="5700" b="14035"/>
          <a:stretch/>
        </p:blipFill>
        <p:spPr>
          <a:xfrm>
            <a:off x="4853066" y="1481959"/>
            <a:ext cx="2493665" cy="3418410"/>
          </a:xfrm>
          <a:prstGeom prst="rect">
            <a:avLst/>
          </a:prstGeom>
        </p:spPr>
      </p:pic>
    </p:spTree>
    <p:extLst>
      <p:ext uri="{BB962C8B-B14F-4D97-AF65-F5344CB8AC3E}">
        <p14:creationId xmlns:p14="http://schemas.microsoft.com/office/powerpoint/2010/main" val="1788486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Conclusion</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3EC053AA-E731-282D-C72D-10A675C68CCB}"/>
              </a:ext>
            </a:extLst>
          </p:cNvPr>
          <p:cNvSpPr>
            <a:spLocks noChangeArrowheads="1"/>
          </p:cNvSpPr>
          <p:nvPr/>
        </p:nvSpPr>
        <p:spPr bwMode="auto">
          <a:xfrm>
            <a:off x="1012694" y="1394822"/>
            <a:ext cx="7535853" cy="308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 typeface="Arial"/>
              <a:buNone/>
              <a:tabLst/>
              <a:defRPr/>
            </a:pPr>
            <a:r>
              <a:rPr kumimoji="0" lang="en-US" altLang="en-US" sz="18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Summary</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a:p>
            <a:pPr marL="285750" lvl="1" indent="-285750" eaLnBrk="0" fontAlgn="base" hangingPunct="0">
              <a:lnSpc>
                <a:spcPct val="150000"/>
              </a:lnSpc>
              <a:spcBef>
                <a:spcPct val="0"/>
              </a:spcBef>
              <a:spcAft>
                <a:spcPct val="0"/>
              </a:spcAft>
              <a:buClrTx/>
              <a:buFont typeface="Courier New" panose="02070309020205020404" pitchFamily="49" charset="0"/>
              <a:buChar char="o"/>
              <a:defRPr/>
            </a:pPr>
            <a:r>
              <a:rPr kumimoji="0" lang="en-US" altLang="en-US" sz="18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EfficientNet</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V2 S effectively classifies skin types.</a:t>
            </a:r>
          </a:p>
          <a:p>
            <a:pPr marL="285750" lvl="1" indent="-285750" eaLnBrk="0" fontAlgn="base" hangingPunct="0">
              <a:lnSpc>
                <a:spcPct val="150000"/>
              </a:lnSpc>
              <a:spcBef>
                <a:spcPct val="0"/>
              </a:spcBef>
              <a:spcAft>
                <a:spcPct val="0"/>
              </a:spcAft>
              <a:buClrTx/>
              <a:buFont typeface="Courier New" panose="02070309020205020404" pitchFamily="49" charset="0"/>
              <a:buChar char="o"/>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Achieved high accuracy.</a:t>
            </a:r>
          </a:p>
          <a:p>
            <a:pPr lvl="1" eaLnBrk="0" fontAlgn="base" hangingPunct="0">
              <a:lnSpc>
                <a:spcPct val="150000"/>
              </a:lnSpc>
              <a:spcBef>
                <a:spcPct val="0"/>
              </a:spcBef>
              <a:spcAft>
                <a:spcPct val="0"/>
              </a:spcAft>
              <a:buClrTx/>
              <a:defRPr/>
            </a:pPr>
            <a:r>
              <a:rPr kumimoji="0" lang="en-US" altLang="en-US" sz="18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Challenges</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a:p>
            <a:pPr lvl="1" eaLnBrk="0" fontAlgn="base" hangingPunct="0">
              <a:lnSpc>
                <a:spcPct val="150000"/>
              </a:lnSpc>
              <a:spcBef>
                <a:spcPct val="0"/>
              </a:spcBef>
              <a:spcAft>
                <a:spcPct val="0"/>
              </a:spcAft>
              <a:buClrTx/>
              <a:defRPr/>
            </a:pPr>
            <a:r>
              <a:rPr lang="en-US" altLang="en-US" sz="1800" dirty="0">
                <a:latin typeface="Arial" panose="020B0604020202020204" pitchFamily="34" charset="0"/>
              </a:rPr>
              <a:t>-</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Data preprocessing, model fine-tuning, Chatbot integration with </a:t>
            </a:r>
            <a:r>
              <a:rPr lang="en-US" altLang="en-US" sz="1800" dirty="0">
                <a:latin typeface="Arial" panose="020B0604020202020204" pitchFamily="34" charset="0"/>
              </a:rPr>
              <a:t>G</a:t>
            </a:r>
            <a:r>
              <a:rPr kumimoji="0" lang="en-US" altLang="en-US" sz="1800" b="0" i="0" u="none" strike="noStrike" kern="0" cap="none" spc="0" normalizeH="0" baseline="0" noProof="0" dirty="0" err="1">
                <a:ln>
                  <a:noFill/>
                </a:ln>
                <a:solidFill>
                  <a:srgbClr val="000000"/>
                </a:solidFill>
                <a:effectLst/>
                <a:uLnTx/>
                <a:uFillTx/>
                <a:latin typeface="Arial" panose="020B0604020202020204" pitchFamily="34" charset="0"/>
                <a:cs typeface="Arial"/>
                <a:sym typeface="Arial"/>
              </a:rPr>
              <a:t>emini</a:t>
            </a:r>
            <a:r>
              <a:rPr lang="en-US" altLang="en-US" sz="1800" dirty="0">
                <a:latin typeface="Arial" panose="020B0604020202020204" pitchFamily="34" charset="0"/>
              </a:rPr>
              <a:t>,</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a:t>
            </a:r>
            <a:r>
              <a:rPr lang="en-US" altLang="en-US" sz="1800" dirty="0">
                <a:latin typeface="Arial" panose="020B0604020202020204" pitchFamily="34" charset="0"/>
              </a:rPr>
              <a:t>Bar code scanning version issue of the mobile scanner dependency, Data types in fire store, Product detail information.</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endParaRPr>
          </a:p>
        </p:txBody>
      </p:sp>
    </p:spTree>
    <p:extLst>
      <p:ext uri="{BB962C8B-B14F-4D97-AF65-F5344CB8AC3E}">
        <p14:creationId xmlns:p14="http://schemas.microsoft.com/office/powerpoint/2010/main" val="481243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9" name="Google Shape;251;p38"/>
          <p:cNvSpPr/>
          <p:nvPr/>
        </p:nvSpPr>
        <p:spPr>
          <a:xfrm rot="5400000">
            <a:off x="7753624"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9" name="Google Shape;228;p38"/>
          <p:cNvGrpSpPr/>
          <p:nvPr/>
        </p:nvGrpSpPr>
        <p:grpSpPr>
          <a:xfrm rot="-5400000">
            <a:off x="-221723" y="339299"/>
            <a:ext cx="1424076" cy="464403"/>
            <a:chOff x="2235050" y="548425"/>
            <a:chExt cx="307875" cy="101325"/>
          </a:xfrm>
        </p:grpSpPr>
        <p:sp>
          <p:nvSpPr>
            <p:cNvPr id="10"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5"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 name="Google Shape;260;p39"/>
          <p:cNvSpPr txBox="1">
            <a:spLocks/>
          </p:cNvSpPr>
          <p:nvPr/>
        </p:nvSpPr>
        <p:spPr>
          <a:xfrm>
            <a:off x="731700" y="571500"/>
            <a:ext cx="7680600" cy="687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1" i="0" u="none" strike="noStrike" kern="0" cap="none" spc="0" normalizeH="0" baseline="0" noProof="0" dirty="0">
                <a:ln>
                  <a:noFill/>
                </a:ln>
                <a:solidFill>
                  <a:srgbClr val="741B47"/>
                </a:solidFill>
                <a:effectLst/>
                <a:uLnTx/>
                <a:uFillTx/>
                <a:latin typeface="Montserrat" panose="020B0604020202020204" charset="0"/>
                <a:cs typeface="Arial"/>
                <a:sym typeface="Arial"/>
              </a:rPr>
              <a:t>Conclusion</a:t>
            </a:r>
          </a:p>
        </p:txBody>
      </p:sp>
      <p:sp>
        <p:nvSpPr>
          <p:cNvPr id="35"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3EC053AA-E731-282D-C72D-10A675C68CCB}"/>
              </a:ext>
            </a:extLst>
          </p:cNvPr>
          <p:cNvSpPr>
            <a:spLocks noChangeArrowheads="1"/>
          </p:cNvSpPr>
          <p:nvPr/>
        </p:nvSpPr>
        <p:spPr bwMode="auto">
          <a:xfrm>
            <a:off x="928093" y="642779"/>
            <a:ext cx="7535853" cy="350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 typeface="Arial"/>
              <a:buNone/>
              <a:tabLst/>
              <a:defRPr/>
            </a:pPr>
            <a:r>
              <a:rPr kumimoji="0" lang="en-US" altLang="en-US" sz="1800" b="1"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Solutions</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a:t>
            </a:r>
          </a:p>
          <a:p>
            <a:pPr lvl="3" eaLnBrk="0" fontAlgn="base" hangingPunct="0">
              <a:lnSpc>
                <a:spcPct val="150000"/>
              </a:lnSpc>
              <a:spcBef>
                <a:spcPct val="0"/>
              </a:spcBef>
              <a:spcAft>
                <a:spcPct val="0"/>
              </a:spcAft>
              <a:buClrTx/>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1) Data augmentation</a:t>
            </a:r>
            <a:r>
              <a:rPr lang="en-US" altLang="en-US" sz="1800" dirty="0">
                <a:latin typeface="Arial" panose="020B0604020202020204" pitchFamily="34" charset="0"/>
              </a:rPr>
              <a:t>.</a:t>
            </a:r>
          </a:p>
          <a:p>
            <a:pPr lvl="3" eaLnBrk="0" fontAlgn="base" hangingPunct="0">
              <a:lnSpc>
                <a:spcPct val="150000"/>
              </a:lnSpc>
              <a:spcBef>
                <a:spcPct val="0"/>
              </a:spcBef>
              <a:spcAft>
                <a:spcPct val="0"/>
              </a:spcAft>
              <a:buClrTx/>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 2) optimal parameter tuning.</a:t>
            </a:r>
            <a:endParaRPr lang="en-US" altLang="en-US" sz="1800" dirty="0">
              <a:latin typeface="Arial" panose="020B0604020202020204" pitchFamily="34" charset="0"/>
            </a:endParaRPr>
          </a:p>
          <a:p>
            <a:pPr lvl="3" eaLnBrk="0" fontAlgn="base" hangingPunct="0">
              <a:lnSpc>
                <a:spcPct val="150000"/>
              </a:lnSpc>
              <a:spcBef>
                <a:spcPct val="0"/>
              </a:spcBef>
              <a:spcAft>
                <a:spcPct val="0"/>
              </a:spcAft>
              <a:buClrTx/>
              <a:defRPr/>
            </a:pPr>
            <a:r>
              <a:rPr lang="en-US" altLang="en-US" sz="1800" dirty="0">
                <a:latin typeface="Arial" panose="020B0604020202020204" pitchFamily="34" charset="0"/>
              </a:rPr>
              <a:t> 3) API handling concerning double/single quotes.</a:t>
            </a:r>
          </a:p>
          <a:p>
            <a:pPr lvl="3" eaLnBrk="0" fontAlgn="base" hangingPunct="0">
              <a:lnSpc>
                <a:spcPct val="150000"/>
              </a:lnSpc>
              <a:spcBef>
                <a:spcPct val="0"/>
              </a:spcBef>
              <a:spcAft>
                <a:spcPct val="0"/>
              </a:spcAft>
              <a:buClrTx/>
              <a:defRPr/>
            </a:pPr>
            <a:r>
              <a:rPr lang="en-US" altLang="en-US" sz="1800" dirty="0">
                <a:latin typeface="Arial" panose="020B0604020202020204" pitchFamily="34" charset="0"/>
              </a:rPr>
              <a:t>4) Adding and fetching </a:t>
            </a:r>
            <a:r>
              <a:rPr lang="en-US" altLang="en-US" sz="1800" dirty="0" err="1">
                <a:latin typeface="Arial" panose="020B0604020202020204" pitchFamily="34" charset="0"/>
              </a:rPr>
              <a:t>MobileScanner</a:t>
            </a:r>
            <a:r>
              <a:rPr lang="en-US" altLang="en-US" sz="1800" dirty="0">
                <a:latin typeface="Arial" panose="020B0604020202020204" pitchFamily="34" charset="0"/>
              </a:rPr>
              <a:t> widget in the project with 3.3.1 version.</a:t>
            </a:r>
          </a:p>
          <a:p>
            <a:pPr lvl="3" eaLnBrk="0" fontAlgn="base" hangingPunct="0">
              <a:lnSpc>
                <a:spcPct val="150000"/>
              </a:lnSpc>
              <a:spcBef>
                <a:spcPct val="0"/>
              </a:spcBef>
              <a:spcAft>
                <a:spcPct val="0"/>
              </a:spcAft>
              <a:buClrTx/>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cs typeface="Arial"/>
                <a:sym typeface="Arial"/>
              </a:rPr>
              <a:t>5) Search for the specific attribute and modify its data type.</a:t>
            </a:r>
          </a:p>
          <a:p>
            <a:pPr lvl="3" eaLnBrk="0" fontAlgn="base" hangingPunct="0">
              <a:lnSpc>
                <a:spcPct val="150000"/>
              </a:lnSpc>
              <a:spcBef>
                <a:spcPct val="0"/>
              </a:spcBef>
              <a:spcAft>
                <a:spcPct val="0"/>
              </a:spcAft>
              <a:buClrTx/>
              <a:defRPr/>
            </a:pPr>
            <a:r>
              <a:rPr lang="en-US" altLang="en-US" sz="1800" dirty="0">
                <a:latin typeface="Arial" panose="020B0604020202020204" pitchFamily="34" charset="0"/>
              </a:rPr>
              <a:t>6) Manually Information gathering.</a:t>
            </a:r>
          </a:p>
        </p:txBody>
      </p:sp>
    </p:spTree>
    <p:extLst>
      <p:ext uri="{BB962C8B-B14F-4D97-AF65-F5344CB8AC3E}">
        <p14:creationId xmlns:p14="http://schemas.microsoft.com/office/powerpoint/2010/main" val="2624300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p67"/>
          <p:cNvSpPr/>
          <p:nvPr/>
        </p:nvSpPr>
        <p:spPr>
          <a:xfrm>
            <a:off x="1474525" y="571500"/>
            <a:ext cx="2398200" cy="6879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txBox="1">
            <a:spLocks noGrp="1"/>
          </p:cNvSpPr>
          <p:nvPr>
            <p:ph type="title"/>
          </p:nvPr>
        </p:nvSpPr>
        <p:spPr>
          <a:xfrm>
            <a:off x="731725" y="571500"/>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Work </a:t>
            </a:r>
            <a:endParaRPr i="1" dirty="0"/>
          </a:p>
        </p:txBody>
      </p:sp>
      <p:grpSp>
        <p:nvGrpSpPr>
          <p:cNvPr id="1949" name="Google Shape;1949;p67"/>
          <p:cNvGrpSpPr/>
          <p:nvPr/>
        </p:nvGrpSpPr>
        <p:grpSpPr>
          <a:xfrm rot="-5400000">
            <a:off x="7691863" y="290057"/>
            <a:ext cx="1084059" cy="356816"/>
            <a:chOff x="2235050" y="548425"/>
            <a:chExt cx="307875" cy="101325"/>
          </a:xfrm>
          <a:solidFill>
            <a:srgbClr val="A64D79"/>
          </a:solidFill>
        </p:grpSpPr>
        <p:sp>
          <p:nvSpPr>
            <p:cNvPr id="1950" name="Google Shape;1950;p67"/>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1" name="Google Shape;1971;p67"/>
          <p:cNvSpPr/>
          <p:nvPr/>
        </p:nvSpPr>
        <p:spPr>
          <a:xfrm>
            <a:off x="8412300" y="19331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8412300" y="3340625"/>
            <a:ext cx="731700" cy="5601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693000" y="2213175"/>
            <a:ext cx="1424700" cy="14247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Rectangle 6"/>
          <p:cNvSpPr/>
          <p:nvPr/>
        </p:nvSpPr>
        <p:spPr>
          <a:xfrm>
            <a:off x="1131736" y="1547826"/>
            <a:ext cx="6656439" cy="3585597"/>
          </a:xfrm>
          <a:prstGeom prst="rect">
            <a:avLst/>
          </a:prstGeom>
        </p:spPr>
        <p:txBody>
          <a:bodyPr wrap="square">
            <a:spAutoFit/>
          </a:bodyPr>
          <a:lstStyle/>
          <a:p>
            <a:pPr lvl="0" eaLnBrk="0" fontAlgn="base" hangingPunct="0">
              <a:lnSpc>
                <a:spcPct val="150000"/>
              </a:lnSpc>
              <a:spcBef>
                <a:spcPct val="0"/>
              </a:spcBef>
              <a:spcAft>
                <a:spcPct val="0"/>
              </a:spcAft>
              <a:buClrTx/>
              <a:defRPr/>
            </a:pPr>
            <a:r>
              <a:rPr lang="en-US" altLang="en-US" sz="1600" b="1" dirty="0">
                <a:latin typeface="Arial" panose="020B0604020202020204" pitchFamily="34" charset="0"/>
              </a:rPr>
              <a:t>Future Work in Model:</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Explore other model architectures</a:t>
            </a:r>
            <a:r>
              <a:rPr lang="en-US" altLang="en-US" dirty="0">
                <a:latin typeface="Arial" panose="020B0604020202020204" pitchFamily="34" charset="0"/>
              </a:rPr>
              <a:t>: Consider experimenting with different architectures.</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Increase dataset size</a:t>
            </a:r>
            <a:r>
              <a:rPr lang="en-US" altLang="en-US" dirty="0">
                <a:latin typeface="Arial" panose="020B0604020202020204" pitchFamily="34" charset="0"/>
              </a:rPr>
              <a:t>: Collect more data for better generalization.</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Integrate model into application</a:t>
            </a:r>
            <a:r>
              <a:rPr lang="en-US" altLang="en-US" dirty="0">
                <a:latin typeface="Arial" panose="020B0604020202020204" pitchFamily="34" charset="0"/>
              </a:rPr>
              <a:t>: Deploy the model for real-time skin type classification. </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Classify products based on ages.</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Concerns Detection and suggestions for suitable products.</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Show history of suggested products in search.</a:t>
            </a:r>
          </a:p>
          <a:p>
            <a:pPr marL="285750" lvl="0" indent="-285750" eaLnBrk="0" fontAlgn="base" hangingPunct="0">
              <a:lnSpc>
                <a:spcPct val="150000"/>
              </a:lnSpc>
              <a:spcBef>
                <a:spcPct val="0"/>
              </a:spcBef>
              <a:spcAft>
                <a:spcPct val="0"/>
              </a:spcAft>
              <a:buClrTx/>
              <a:buFont typeface="Courier New" panose="02070309020205020404" pitchFamily="49" charset="0"/>
              <a:buChar char="o"/>
              <a:defRPr/>
            </a:pPr>
            <a:r>
              <a:rPr lang="en-US" altLang="en-US" b="1" dirty="0">
                <a:latin typeface="Arial" panose="020B0604020202020204" pitchFamily="34" charset="0"/>
              </a:rPr>
              <a:t>Add more skin types like Sensitive and Combination skin.</a:t>
            </a:r>
          </a:p>
          <a:p>
            <a:pPr lvl="0" eaLnBrk="0" fontAlgn="base" hangingPunct="0">
              <a:spcBef>
                <a:spcPct val="0"/>
              </a:spcBef>
              <a:spcAft>
                <a:spcPct val="0"/>
              </a:spcAft>
              <a:buClrTx/>
              <a:defRPr/>
            </a:pPr>
            <a:endParaRPr lang="en-US" altLang="en-US" dirty="0">
              <a:latin typeface="Arial" panose="020B0604020202020204" pitchFamily="34" charset="0"/>
            </a:endParaRPr>
          </a:p>
        </p:txBody>
      </p:sp>
    </p:spTree>
    <p:extLst>
      <p:ext uri="{BB962C8B-B14F-4D97-AF65-F5344CB8AC3E}">
        <p14:creationId xmlns:p14="http://schemas.microsoft.com/office/powerpoint/2010/main" val="1199401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54"/>
          <p:cNvSpPr/>
          <p:nvPr/>
        </p:nvSpPr>
        <p:spPr>
          <a:xfrm>
            <a:off x="2613021" y="1240826"/>
            <a:ext cx="3415861" cy="3694039"/>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txBox="1">
            <a:spLocks noGrp="1"/>
          </p:cNvSpPr>
          <p:nvPr>
            <p:ph type="title"/>
          </p:nvPr>
        </p:nvSpPr>
        <p:spPr>
          <a:xfrm>
            <a:off x="517930" y="410882"/>
            <a:ext cx="7680600" cy="6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A64D79"/>
                </a:solidFill>
              </a:rPr>
              <a:t>Live DEMO</a:t>
            </a:r>
            <a:endParaRPr dirty="0">
              <a:solidFill>
                <a:srgbClr val="A64D79"/>
              </a:solidFill>
            </a:endParaRPr>
          </a:p>
        </p:txBody>
      </p:sp>
      <p:sp>
        <p:nvSpPr>
          <p:cNvPr id="1333" name="Google Shape;1333;p54"/>
          <p:cNvSpPr/>
          <p:nvPr/>
        </p:nvSpPr>
        <p:spPr>
          <a:xfrm>
            <a:off x="8024901" y="4346951"/>
            <a:ext cx="1411200" cy="14112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4" name="Google Shape;1334;p54"/>
          <p:cNvGrpSpPr/>
          <p:nvPr/>
        </p:nvGrpSpPr>
        <p:grpSpPr>
          <a:xfrm rot="5400000">
            <a:off x="7555332" y="429273"/>
            <a:ext cx="1286246" cy="427702"/>
            <a:chOff x="10027325" y="3399475"/>
            <a:chExt cx="215900" cy="71100"/>
          </a:xfrm>
          <a:solidFill>
            <a:srgbClr val="C60666"/>
          </a:solidFill>
        </p:grpSpPr>
        <p:sp>
          <p:nvSpPr>
            <p:cNvPr id="1335" name="Google Shape;1335;p54"/>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4"/>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4"/>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4"/>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4"/>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451;p57"/>
          <p:cNvSpPr/>
          <p:nvPr/>
        </p:nvSpPr>
        <p:spPr>
          <a:xfrm>
            <a:off x="0" y="1240826"/>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p38"/>
          <p:cNvSpPr/>
          <p:nvPr/>
        </p:nvSpPr>
        <p:spPr>
          <a:xfrm rot="5400000">
            <a:off x="7627500" y="2609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whatsapp-video-2024-07-12-at-32012-am_f9gPCsP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30206" y="1296881"/>
            <a:ext cx="1656048" cy="364861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51;p57"/>
          <p:cNvSpPr/>
          <p:nvPr/>
        </p:nvSpPr>
        <p:spPr>
          <a:xfrm>
            <a:off x="0" y="1259400"/>
            <a:ext cx="657300" cy="11850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48;p57"/>
          <p:cNvSpPr/>
          <p:nvPr/>
        </p:nvSpPr>
        <p:spPr>
          <a:xfrm>
            <a:off x="1113399" y="2528750"/>
            <a:ext cx="2663700" cy="520500"/>
          </a:xfrm>
          <a:prstGeom prst="rect">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50;p57"/>
          <p:cNvSpPr/>
          <p:nvPr/>
        </p:nvSpPr>
        <p:spPr>
          <a:xfrm>
            <a:off x="-700200" y="4443450"/>
            <a:ext cx="1400400" cy="14001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452;p57"/>
          <p:cNvGrpSpPr/>
          <p:nvPr/>
        </p:nvGrpSpPr>
        <p:grpSpPr>
          <a:xfrm rot="5400000">
            <a:off x="2920125" y="246985"/>
            <a:ext cx="1286246" cy="427702"/>
            <a:chOff x="10027325" y="3399475"/>
            <a:chExt cx="215900" cy="71100"/>
          </a:xfrm>
        </p:grpSpPr>
        <p:sp>
          <p:nvSpPr>
            <p:cNvPr id="7" name="Google Shape;1453;p57"/>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454;p57"/>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55;p57"/>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6;p57"/>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7;p57"/>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8;p57"/>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9;p57"/>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60;p57"/>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61;p57"/>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62;p57"/>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63;p57"/>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64;p57"/>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65;p57"/>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6;p57"/>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7;p57"/>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8;p57"/>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9;p57"/>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70;p57"/>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71;p57"/>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72;p57"/>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73;p57"/>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449;p57"/>
          <p:cNvSpPr txBox="1">
            <a:spLocks noGrp="1"/>
          </p:cNvSpPr>
          <p:nvPr>
            <p:ph type="title"/>
          </p:nvPr>
        </p:nvSpPr>
        <p:spPr>
          <a:xfrm>
            <a:off x="1251746" y="2568415"/>
            <a:ext cx="3665782" cy="19198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THANK YOU</a:t>
            </a:r>
            <a:br>
              <a:rPr lang="en" sz="3200" dirty="0"/>
            </a:br>
            <a:r>
              <a:rPr lang="en" sz="3200" dirty="0"/>
              <a:t>FOR YOUR </a:t>
            </a:r>
            <a:br>
              <a:rPr lang="en" sz="3200" dirty="0"/>
            </a:br>
            <a:r>
              <a:rPr lang="en" sz="3200" dirty="0"/>
              <a:t>TIMING</a:t>
            </a:r>
            <a:endParaRPr dirty="0"/>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4956" y="0"/>
            <a:ext cx="4569044" cy="5143500"/>
          </a:xfrm>
          <a:prstGeom prst="rect">
            <a:avLst/>
          </a:prstGeom>
        </p:spPr>
      </p:pic>
      <p:sp>
        <p:nvSpPr>
          <p:cNvPr id="30" name="Google Shape;1939;p67"/>
          <p:cNvSpPr/>
          <p:nvPr/>
        </p:nvSpPr>
        <p:spPr>
          <a:xfrm>
            <a:off x="7819158" y="4455600"/>
            <a:ext cx="1324842" cy="6879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TextBox 30"/>
          <p:cNvSpPr txBox="1"/>
          <p:nvPr/>
        </p:nvSpPr>
        <p:spPr>
          <a:xfrm>
            <a:off x="6077066" y="4334421"/>
            <a:ext cx="2490951" cy="307777"/>
          </a:xfrm>
          <a:prstGeom prst="rect">
            <a:avLst/>
          </a:prstGeom>
          <a:noFill/>
        </p:spPr>
        <p:txBody>
          <a:bodyPr wrap="square" rtlCol="0">
            <a:spAutoFit/>
          </a:bodyPr>
          <a:lstStyle/>
          <a:p>
            <a:r>
              <a:rPr lang="en-US" b="1" dirty="0"/>
              <a:t>ANY QUESTIONS?</a:t>
            </a:r>
          </a:p>
        </p:txBody>
      </p:sp>
    </p:spTree>
    <p:extLst>
      <p:ext uri="{BB962C8B-B14F-4D97-AF65-F5344CB8AC3E}">
        <p14:creationId xmlns:p14="http://schemas.microsoft.com/office/powerpoint/2010/main" val="630014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subTitle" idx="9"/>
          </p:nvPr>
        </p:nvSpPr>
        <p:spPr>
          <a:xfrm>
            <a:off x="476988" y="4026192"/>
            <a:ext cx="7935312" cy="687900"/>
          </a:xfrm>
          <a:prstGeom prst="rect">
            <a:avLst/>
          </a:prstGeom>
        </p:spPr>
        <p:txBody>
          <a:bodyPr spcFirstLastPara="1" wrap="square" lIns="91425" tIns="91425" rIns="91425" bIns="91425" anchor="ctr" anchorCtr="0">
            <a:noAutofit/>
          </a:bodyPr>
          <a:lstStyle/>
          <a:p>
            <a:pPr marL="0" lvl="0" indent="0"/>
            <a:r>
              <a:rPr lang="en-US" dirty="0"/>
              <a:t>An user-friendly application with an AI Skin Type Detection that helps users to identify their skin type and help in finding the appropriate products for them.</a:t>
            </a:r>
            <a:endParaRPr dirty="0"/>
          </a:p>
        </p:txBody>
      </p:sp>
      <p:sp>
        <p:nvSpPr>
          <p:cNvPr id="257" name="Google Shape;257;p39"/>
          <p:cNvSpPr txBox="1">
            <a:spLocks noGrp="1"/>
          </p:cNvSpPr>
          <p:nvPr>
            <p:ph type="subTitle" idx="13"/>
          </p:nvPr>
        </p:nvSpPr>
        <p:spPr>
          <a:xfrm>
            <a:off x="403401" y="1791207"/>
            <a:ext cx="8008900" cy="1565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1. People struggling to identify their specific skin type.</a:t>
            </a:r>
            <a:endParaRPr dirty="0"/>
          </a:p>
          <a:p>
            <a:pPr marL="0" lvl="0" indent="0" algn="l" rtl="0">
              <a:spcBef>
                <a:spcPts val="0"/>
              </a:spcBef>
              <a:spcAft>
                <a:spcPts val="0"/>
              </a:spcAft>
              <a:buClr>
                <a:schemeClr val="dk1"/>
              </a:buClr>
              <a:buSzPts val="1100"/>
              <a:buFont typeface="Arial"/>
              <a:buNone/>
            </a:pPr>
            <a:r>
              <a:rPr lang="en" dirty="0"/>
              <a:t>2. lack of centralized, accessible, and personalized skincare guidance and product recommendations.</a:t>
            </a:r>
            <a:endParaRPr dirty="0"/>
          </a:p>
          <a:p>
            <a:pPr marL="0" lvl="0" indent="0" algn="l" rtl="0">
              <a:spcBef>
                <a:spcPts val="0"/>
              </a:spcBef>
              <a:spcAft>
                <a:spcPts val="0"/>
              </a:spcAft>
              <a:buClr>
                <a:schemeClr val="dk1"/>
              </a:buClr>
              <a:buSzPts val="1100"/>
              <a:buFont typeface="Arial"/>
              <a:buNone/>
            </a:pPr>
            <a:r>
              <a:rPr lang="en" dirty="0"/>
              <a:t>3. Difficulty for users to navigate and select products that align with their needs and within their budget.</a:t>
            </a:r>
            <a:endParaRPr dirty="0"/>
          </a:p>
          <a:p>
            <a:pPr marL="0" lvl="0" indent="0" algn="l" rtl="0">
              <a:spcBef>
                <a:spcPts val="0"/>
              </a:spcBef>
              <a:spcAft>
                <a:spcPts val="0"/>
              </a:spcAft>
              <a:buClr>
                <a:schemeClr val="dk1"/>
              </a:buClr>
              <a:buSzPts val="1100"/>
              <a:buFont typeface="Arial"/>
              <a:buNone/>
            </a:pPr>
            <a:r>
              <a:rPr lang="en" dirty="0"/>
              <a:t>4. Wasting time and money on ineffective products or potentially exacerbate their skin issues.</a:t>
            </a:r>
            <a:endParaRPr dirty="0"/>
          </a:p>
          <a:p>
            <a:pPr marL="0" lvl="0" indent="0" algn="l" rtl="0">
              <a:spcBef>
                <a:spcPts val="0"/>
              </a:spcBef>
              <a:spcAft>
                <a:spcPts val="0"/>
              </a:spcAft>
              <a:buNone/>
            </a:pPr>
            <a:endParaRPr dirty="0"/>
          </a:p>
        </p:txBody>
      </p:sp>
      <p:sp>
        <p:nvSpPr>
          <p:cNvPr id="258" name="Google Shape;258;p39"/>
          <p:cNvSpPr/>
          <p:nvPr/>
        </p:nvSpPr>
        <p:spPr>
          <a:xfrm>
            <a:off x="0" y="3373705"/>
            <a:ext cx="1344000" cy="6123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0" y="1081153"/>
            <a:ext cx="1344000" cy="6123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PROBLEM VS. SOLUTION</a:t>
            </a:r>
          </a:p>
        </p:txBody>
      </p:sp>
      <p:sp>
        <p:nvSpPr>
          <p:cNvPr id="261" name="Google Shape;261;p39">
            <a:hlinkClick r:id="" action="ppaction://noaction"/>
          </p:cNvPr>
          <p:cNvSpPr txBox="1">
            <a:spLocks noGrp="1"/>
          </p:cNvSpPr>
          <p:nvPr>
            <p:ph type="title" idx="2"/>
          </p:nvPr>
        </p:nvSpPr>
        <p:spPr>
          <a:xfrm>
            <a:off x="692573" y="1155771"/>
            <a:ext cx="10041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2" name="Google Shape;262;p39">
            <a:hlinkClick r:id="" action="ppaction://noaction"/>
          </p:cNvPr>
          <p:cNvSpPr txBox="1">
            <a:spLocks noGrp="1"/>
          </p:cNvSpPr>
          <p:nvPr>
            <p:ph type="subTitle" idx="1"/>
          </p:nvPr>
        </p:nvSpPr>
        <p:spPr>
          <a:xfrm>
            <a:off x="1509752" y="1147035"/>
            <a:ext cx="1554299"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solidFill>
                  <a:schemeClr val="accent6">
                    <a:lumMod val="75000"/>
                  </a:schemeClr>
                </a:solidFill>
              </a:rPr>
              <a:t>PROBLEM</a:t>
            </a:r>
            <a:endParaRPr i="1" dirty="0">
              <a:solidFill>
                <a:schemeClr val="accent6">
                  <a:lumMod val="75000"/>
                </a:schemeClr>
              </a:solidFill>
            </a:endParaRPr>
          </a:p>
        </p:txBody>
      </p:sp>
      <p:sp>
        <p:nvSpPr>
          <p:cNvPr id="263" name="Google Shape;263;p39">
            <a:hlinkClick r:id="" action="ppaction://noaction"/>
          </p:cNvPr>
          <p:cNvSpPr txBox="1">
            <a:spLocks noGrp="1"/>
          </p:cNvSpPr>
          <p:nvPr>
            <p:ph type="title" idx="3"/>
          </p:nvPr>
        </p:nvSpPr>
        <p:spPr>
          <a:xfrm>
            <a:off x="731700" y="3396218"/>
            <a:ext cx="10041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4" name="Google Shape;264;p39">
            <a:hlinkClick r:id="" action="ppaction://noaction"/>
          </p:cNvPr>
          <p:cNvSpPr txBox="1">
            <a:spLocks noGrp="1"/>
          </p:cNvSpPr>
          <p:nvPr>
            <p:ph type="subTitle" idx="6"/>
          </p:nvPr>
        </p:nvSpPr>
        <p:spPr>
          <a:xfrm>
            <a:off x="1604453" y="3419889"/>
            <a:ext cx="1364898" cy="5259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i="1" dirty="0">
                <a:solidFill>
                  <a:schemeClr val="accent6">
                    <a:lumMod val="75000"/>
                  </a:schemeClr>
                </a:solidFill>
              </a:rPr>
              <a:t>SOLUTION</a:t>
            </a:r>
            <a:endParaRPr i="1" dirty="0">
              <a:solidFill>
                <a:schemeClr val="accent6">
                  <a:lumMod val="75000"/>
                </a:schemeClr>
              </a:solidFill>
            </a:endParaRPr>
          </a:p>
        </p:txBody>
      </p:sp>
      <p:sp>
        <p:nvSpPr>
          <p:cNvPr id="267" name="Google Shape;267;p39"/>
          <p:cNvSpPr/>
          <p:nvPr/>
        </p:nvSpPr>
        <p:spPr>
          <a:xfrm>
            <a:off x="7569961" y="4593900"/>
            <a:ext cx="598500" cy="5496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9"/>
          <p:cNvGrpSpPr/>
          <p:nvPr/>
        </p:nvGrpSpPr>
        <p:grpSpPr>
          <a:xfrm rot="-5400000">
            <a:off x="8215701" y="2539060"/>
            <a:ext cx="1428740" cy="427702"/>
            <a:chOff x="10027325" y="3399475"/>
            <a:chExt cx="215900" cy="71100"/>
          </a:xfrm>
        </p:grpSpPr>
        <p:sp>
          <p:nvSpPr>
            <p:cNvPr id="269" name="Google Shape;269;p39"/>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9"/>
          <p:cNvSpPr/>
          <p:nvPr/>
        </p:nvSpPr>
        <p:spPr>
          <a:xfrm>
            <a:off x="7121100" y="-719700"/>
            <a:ext cx="1291200" cy="12912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0" y="0"/>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8"/>
          <p:cNvSpPr txBox="1">
            <a:spLocks noGrp="1"/>
          </p:cNvSpPr>
          <p:nvPr>
            <p:ph type="body" idx="1"/>
          </p:nvPr>
        </p:nvSpPr>
        <p:spPr>
          <a:xfrm>
            <a:off x="731700" y="1329603"/>
            <a:ext cx="7680600" cy="3409275"/>
          </a:xfrm>
          <a:prstGeom prst="rect">
            <a:avLst/>
          </a:prstGeom>
        </p:spPr>
        <p:txBody>
          <a:bodyPr spcFirstLastPara="1" wrap="square" lIns="91425" tIns="91425" rIns="91425" bIns="91425" anchor="ctr" anchorCtr="0">
            <a:noAutofit/>
          </a:bodyPr>
          <a:lstStyle/>
          <a:p>
            <a:pPr marL="285750" indent="-285750"/>
            <a:r>
              <a:rPr lang="en-US" sz="1600" b="1" dirty="0">
                <a:solidFill>
                  <a:schemeClr val="tx1"/>
                </a:solidFill>
              </a:rPr>
              <a:t>Functional Requirements:</a:t>
            </a:r>
          </a:p>
          <a:p>
            <a:pPr marL="285750" indent="-285750"/>
            <a:endParaRPr lang="en-US" sz="1600" b="1" dirty="0">
              <a:solidFill>
                <a:schemeClr val="tx1"/>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sz="2700" b="1" dirty="0">
              <a:solidFill>
                <a:srgbClr val="741B47"/>
              </a:solidFill>
            </a:endParaRPr>
          </a:p>
        </p:txBody>
      </p:sp>
      <p:sp>
        <p:nvSpPr>
          <p:cNvPr id="227"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38"/>
          <p:cNvGrpSpPr/>
          <p:nvPr/>
        </p:nvGrpSpPr>
        <p:grpSpPr>
          <a:xfrm rot="-5400000">
            <a:off x="-212564" y="479763"/>
            <a:ext cx="1424076" cy="464403"/>
            <a:chOff x="2235050" y="548425"/>
            <a:chExt cx="307875" cy="101325"/>
          </a:xfrm>
        </p:grpSpPr>
        <p:sp>
          <p:nvSpPr>
            <p:cNvPr id="229"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rot="5400000">
            <a:off x="7627500"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Our specifications</a:t>
            </a:r>
          </a:p>
        </p:txBody>
      </p:sp>
      <p:pic>
        <p:nvPicPr>
          <p:cNvPr id="4" name="Picture 3">
            <a:extLst>
              <a:ext uri="{FF2B5EF4-FFF2-40B4-BE49-F238E27FC236}">
                <a16:creationId xmlns:a16="http://schemas.microsoft.com/office/drawing/2014/main" id="{96989717-20B6-46A7-9260-65800D5F8F1C}"/>
              </a:ext>
            </a:extLst>
          </p:cNvPr>
          <p:cNvPicPr>
            <a:picLocks noChangeAspect="1"/>
          </p:cNvPicPr>
          <p:nvPr/>
        </p:nvPicPr>
        <p:blipFill>
          <a:blip r:embed="rId3"/>
          <a:stretch>
            <a:fillRect/>
          </a:stretch>
        </p:blipFill>
        <p:spPr>
          <a:xfrm>
            <a:off x="834346" y="1632764"/>
            <a:ext cx="7774373" cy="33144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6" name="Google Shape;226;p38"/>
          <p:cNvSpPr txBox="1">
            <a:spLocks noGrp="1"/>
          </p:cNvSpPr>
          <p:nvPr>
            <p:ph type="body" idx="1"/>
          </p:nvPr>
        </p:nvSpPr>
        <p:spPr>
          <a:xfrm>
            <a:off x="731700" y="915450"/>
            <a:ext cx="7680600" cy="1028752"/>
          </a:xfrm>
          <a:prstGeom prst="rect">
            <a:avLst/>
          </a:prstGeom>
        </p:spPr>
        <p:txBody>
          <a:bodyPr spcFirstLastPara="1" wrap="square" lIns="91425" tIns="91425" rIns="91425" bIns="91425" anchor="ctr" anchorCtr="0">
            <a:noAutofit/>
          </a:bodyPr>
          <a:lstStyle/>
          <a:p>
            <a:pPr marL="0" indent="0">
              <a:buNone/>
            </a:pPr>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endParaRPr lang="en-US" sz="1600" b="1" dirty="0">
              <a:solidFill>
                <a:schemeClr val="tx1"/>
              </a:solidFill>
            </a:endParaRPr>
          </a:p>
          <a:p>
            <a:pPr marL="285750" indent="-285750"/>
            <a:r>
              <a:rPr lang="en-US" sz="1600" b="1" dirty="0">
                <a:solidFill>
                  <a:schemeClr val="tx1"/>
                </a:solidFill>
              </a:rPr>
              <a:t>Non-Functional Requirements:</a:t>
            </a:r>
          </a:p>
          <a:p>
            <a:pPr marL="0" indent="0">
              <a:buNone/>
            </a:pPr>
            <a:endParaRPr lang="en-US" sz="1600" b="1" dirty="0">
              <a:solidFill>
                <a:schemeClr val="tx1"/>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lang="en-US" sz="2700" b="1" dirty="0">
              <a:solidFill>
                <a:srgbClr val="741B47"/>
              </a:solidFill>
            </a:endParaRPr>
          </a:p>
          <a:p>
            <a:pPr marL="0" lvl="0" indent="0" algn="l" rtl="0">
              <a:spcBef>
                <a:spcPts val="0"/>
              </a:spcBef>
              <a:spcAft>
                <a:spcPts val="0"/>
              </a:spcAft>
              <a:buNone/>
            </a:pPr>
            <a:endParaRPr sz="2700" b="1" dirty="0">
              <a:solidFill>
                <a:srgbClr val="741B47"/>
              </a:solidFill>
            </a:endParaRPr>
          </a:p>
        </p:txBody>
      </p:sp>
      <p:sp>
        <p:nvSpPr>
          <p:cNvPr id="227" name="Google Shape;227;p38"/>
          <p:cNvSpPr/>
          <p:nvPr/>
        </p:nvSpPr>
        <p:spPr>
          <a:xfrm>
            <a:off x="-204800" y="4574275"/>
            <a:ext cx="1092600" cy="10926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38"/>
          <p:cNvGrpSpPr/>
          <p:nvPr/>
        </p:nvGrpSpPr>
        <p:grpSpPr>
          <a:xfrm rot="-5400000">
            <a:off x="-212539" y="378494"/>
            <a:ext cx="1424076" cy="464403"/>
            <a:chOff x="2235050" y="548425"/>
            <a:chExt cx="307875" cy="101325"/>
          </a:xfrm>
        </p:grpSpPr>
        <p:sp>
          <p:nvSpPr>
            <p:cNvPr id="229" name="Google Shape;229;p38"/>
            <p:cNvSpPr/>
            <p:nvPr/>
          </p:nvSpPr>
          <p:spPr>
            <a:xfrm>
              <a:off x="2235050"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8"/>
            <p:cNvSpPr/>
            <p:nvPr/>
          </p:nvSpPr>
          <p:spPr>
            <a:xfrm>
              <a:off x="2283750" y="63415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8"/>
            <p:cNvSpPr/>
            <p:nvPr/>
          </p:nvSpPr>
          <p:spPr>
            <a:xfrm>
              <a:off x="2332475" y="63415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8"/>
            <p:cNvSpPr/>
            <p:nvPr/>
          </p:nvSpPr>
          <p:spPr>
            <a:xfrm>
              <a:off x="2381200" y="63415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8"/>
            <p:cNvSpPr/>
            <p:nvPr/>
          </p:nvSpPr>
          <p:spPr>
            <a:xfrm>
              <a:off x="2429875" y="63415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a:off x="2478600" y="63415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8"/>
            <p:cNvSpPr/>
            <p:nvPr/>
          </p:nvSpPr>
          <p:spPr>
            <a:xfrm>
              <a:off x="2527300" y="63415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8"/>
            <p:cNvSpPr/>
            <p:nvPr/>
          </p:nvSpPr>
          <p:spPr>
            <a:xfrm>
              <a:off x="2235050"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8"/>
            <p:cNvSpPr/>
            <p:nvPr/>
          </p:nvSpPr>
          <p:spPr>
            <a:xfrm>
              <a:off x="2283750" y="591300"/>
              <a:ext cx="15625" cy="15600"/>
            </a:xfrm>
            <a:custGeom>
              <a:avLst/>
              <a:gdLst/>
              <a:ahLst/>
              <a:cxnLst/>
              <a:rect l="l" t="t" r="r" b="b"/>
              <a:pathLst>
                <a:path w="625" h="624" extrusionOk="0">
                  <a:moveTo>
                    <a:pt x="313" y="0"/>
                  </a:moveTo>
                  <a:cubicBezTo>
                    <a:pt x="141" y="0"/>
                    <a:pt x="1" y="140"/>
                    <a:pt x="1" y="311"/>
                  </a:cubicBezTo>
                  <a:cubicBezTo>
                    <a:pt x="1" y="484"/>
                    <a:pt x="141"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8"/>
            <p:cNvSpPr/>
            <p:nvPr/>
          </p:nvSpPr>
          <p:spPr>
            <a:xfrm>
              <a:off x="2332475" y="591300"/>
              <a:ext cx="15600" cy="15600"/>
            </a:xfrm>
            <a:custGeom>
              <a:avLst/>
              <a:gdLst/>
              <a:ahLst/>
              <a:cxnLst/>
              <a:rect l="l" t="t" r="r" b="b"/>
              <a:pathLst>
                <a:path w="624" h="624" extrusionOk="0">
                  <a:moveTo>
                    <a:pt x="312" y="0"/>
                  </a:moveTo>
                  <a:cubicBezTo>
                    <a:pt x="140" y="0"/>
                    <a:pt x="1" y="140"/>
                    <a:pt x="1" y="311"/>
                  </a:cubicBezTo>
                  <a:cubicBezTo>
                    <a:pt x="1"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8"/>
            <p:cNvSpPr/>
            <p:nvPr/>
          </p:nvSpPr>
          <p:spPr>
            <a:xfrm>
              <a:off x="2381200" y="591300"/>
              <a:ext cx="15600" cy="15600"/>
            </a:xfrm>
            <a:custGeom>
              <a:avLst/>
              <a:gdLst/>
              <a:ahLst/>
              <a:cxnLst/>
              <a:rect l="l" t="t" r="r" b="b"/>
              <a:pathLst>
                <a:path w="624" h="624" extrusionOk="0">
                  <a:moveTo>
                    <a:pt x="311" y="0"/>
                  </a:moveTo>
                  <a:cubicBezTo>
                    <a:pt x="140" y="0"/>
                    <a:pt x="0" y="140"/>
                    <a:pt x="0" y="311"/>
                  </a:cubicBezTo>
                  <a:cubicBezTo>
                    <a:pt x="0" y="484"/>
                    <a:pt x="140" y="624"/>
                    <a:pt x="311" y="624"/>
                  </a:cubicBezTo>
                  <a:cubicBezTo>
                    <a:pt x="484" y="624"/>
                    <a:pt x="624" y="484"/>
                    <a:pt x="624" y="311"/>
                  </a:cubicBezTo>
                  <a:cubicBezTo>
                    <a:pt x="624" y="140"/>
                    <a:pt x="484" y="0"/>
                    <a:pt x="311"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8"/>
            <p:cNvSpPr/>
            <p:nvPr/>
          </p:nvSpPr>
          <p:spPr>
            <a:xfrm>
              <a:off x="2429875" y="591300"/>
              <a:ext cx="15600" cy="15600"/>
            </a:xfrm>
            <a:custGeom>
              <a:avLst/>
              <a:gdLst/>
              <a:ahLst/>
              <a:cxnLst/>
              <a:rect l="l" t="t" r="r" b="b"/>
              <a:pathLst>
                <a:path w="624" h="624" extrusionOk="0">
                  <a:moveTo>
                    <a:pt x="313" y="0"/>
                  </a:moveTo>
                  <a:cubicBezTo>
                    <a:pt x="140" y="0"/>
                    <a:pt x="0" y="140"/>
                    <a:pt x="0" y="311"/>
                  </a:cubicBezTo>
                  <a:cubicBezTo>
                    <a:pt x="0" y="484"/>
                    <a:pt x="140" y="624"/>
                    <a:pt x="313" y="624"/>
                  </a:cubicBezTo>
                  <a:cubicBezTo>
                    <a:pt x="485" y="624"/>
                    <a:pt x="624" y="484"/>
                    <a:pt x="624" y="311"/>
                  </a:cubicBezTo>
                  <a:cubicBezTo>
                    <a:pt x="624" y="140"/>
                    <a:pt x="485"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a:off x="2478600" y="591300"/>
              <a:ext cx="15600" cy="15600"/>
            </a:xfrm>
            <a:custGeom>
              <a:avLst/>
              <a:gdLst/>
              <a:ahLst/>
              <a:cxnLst/>
              <a:rect l="l" t="t" r="r" b="b"/>
              <a:pathLst>
                <a:path w="624" h="624" extrusionOk="0">
                  <a:moveTo>
                    <a:pt x="312" y="0"/>
                  </a:moveTo>
                  <a:cubicBezTo>
                    <a:pt x="140" y="0"/>
                    <a:pt x="0" y="140"/>
                    <a:pt x="0" y="311"/>
                  </a:cubicBezTo>
                  <a:cubicBezTo>
                    <a:pt x="0" y="484"/>
                    <a:pt x="140" y="624"/>
                    <a:pt x="312" y="624"/>
                  </a:cubicBezTo>
                  <a:cubicBezTo>
                    <a:pt x="484" y="624"/>
                    <a:pt x="624" y="484"/>
                    <a:pt x="624" y="311"/>
                  </a:cubicBezTo>
                  <a:cubicBezTo>
                    <a:pt x="624" y="140"/>
                    <a:pt x="484" y="0"/>
                    <a:pt x="312"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p:nvPr/>
          </p:nvSpPr>
          <p:spPr>
            <a:xfrm>
              <a:off x="2527300" y="591300"/>
              <a:ext cx="15625" cy="15600"/>
            </a:xfrm>
            <a:custGeom>
              <a:avLst/>
              <a:gdLst/>
              <a:ahLst/>
              <a:cxnLst/>
              <a:rect l="l" t="t" r="r" b="b"/>
              <a:pathLst>
                <a:path w="625" h="624" extrusionOk="0">
                  <a:moveTo>
                    <a:pt x="313" y="0"/>
                  </a:moveTo>
                  <a:cubicBezTo>
                    <a:pt x="140" y="0"/>
                    <a:pt x="1" y="140"/>
                    <a:pt x="1" y="311"/>
                  </a:cubicBezTo>
                  <a:cubicBezTo>
                    <a:pt x="1" y="484"/>
                    <a:pt x="140" y="624"/>
                    <a:pt x="313" y="624"/>
                  </a:cubicBezTo>
                  <a:cubicBezTo>
                    <a:pt x="484" y="624"/>
                    <a:pt x="624" y="484"/>
                    <a:pt x="624" y="311"/>
                  </a:cubicBezTo>
                  <a:cubicBezTo>
                    <a:pt x="624" y="140"/>
                    <a:pt x="484" y="0"/>
                    <a:pt x="313"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8"/>
            <p:cNvSpPr/>
            <p:nvPr/>
          </p:nvSpPr>
          <p:spPr>
            <a:xfrm>
              <a:off x="2235050"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8"/>
            <p:cNvSpPr/>
            <p:nvPr/>
          </p:nvSpPr>
          <p:spPr>
            <a:xfrm>
              <a:off x="2283750" y="548425"/>
              <a:ext cx="15625" cy="15625"/>
            </a:xfrm>
            <a:custGeom>
              <a:avLst/>
              <a:gdLst/>
              <a:ahLst/>
              <a:cxnLst/>
              <a:rect l="l" t="t" r="r" b="b"/>
              <a:pathLst>
                <a:path w="625" h="625" extrusionOk="0">
                  <a:moveTo>
                    <a:pt x="313" y="1"/>
                  </a:moveTo>
                  <a:cubicBezTo>
                    <a:pt x="141" y="1"/>
                    <a:pt x="1" y="139"/>
                    <a:pt x="1" y="312"/>
                  </a:cubicBezTo>
                  <a:cubicBezTo>
                    <a:pt x="1" y="484"/>
                    <a:pt x="141"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8"/>
            <p:cNvSpPr/>
            <p:nvPr/>
          </p:nvSpPr>
          <p:spPr>
            <a:xfrm>
              <a:off x="2332475" y="548425"/>
              <a:ext cx="15600" cy="15625"/>
            </a:xfrm>
            <a:custGeom>
              <a:avLst/>
              <a:gdLst/>
              <a:ahLst/>
              <a:cxnLst/>
              <a:rect l="l" t="t" r="r" b="b"/>
              <a:pathLst>
                <a:path w="624" h="625" extrusionOk="0">
                  <a:moveTo>
                    <a:pt x="312" y="1"/>
                  </a:moveTo>
                  <a:cubicBezTo>
                    <a:pt x="140" y="1"/>
                    <a:pt x="1" y="139"/>
                    <a:pt x="1" y="312"/>
                  </a:cubicBezTo>
                  <a:cubicBezTo>
                    <a:pt x="1"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8"/>
            <p:cNvSpPr/>
            <p:nvPr/>
          </p:nvSpPr>
          <p:spPr>
            <a:xfrm>
              <a:off x="2381200" y="548425"/>
              <a:ext cx="15600" cy="15625"/>
            </a:xfrm>
            <a:custGeom>
              <a:avLst/>
              <a:gdLst/>
              <a:ahLst/>
              <a:cxnLst/>
              <a:rect l="l" t="t" r="r" b="b"/>
              <a:pathLst>
                <a:path w="624" h="625" extrusionOk="0">
                  <a:moveTo>
                    <a:pt x="311" y="1"/>
                  </a:moveTo>
                  <a:cubicBezTo>
                    <a:pt x="140" y="1"/>
                    <a:pt x="0" y="139"/>
                    <a:pt x="0" y="312"/>
                  </a:cubicBezTo>
                  <a:cubicBezTo>
                    <a:pt x="0" y="484"/>
                    <a:pt x="140" y="624"/>
                    <a:pt x="311" y="624"/>
                  </a:cubicBezTo>
                  <a:cubicBezTo>
                    <a:pt x="484" y="624"/>
                    <a:pt x="624" y="484"/>
                    <a:pt x="624" y="312"/>
                  </a:cubicBezTo>
                  <a:cubicBezTo>
                    <a:pt x="624" y="139"/>
                    <a:pt x="484" y="1"/>
                    <a:pt x="31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8"/>
            <p:cNvSpPr/>
            <p:nvPr/>
          </p:nvSpPr>
          <p:spPr>
            <a:xfrm>
              <a:off x="2429875" y="548425"/>
              <a:ext cx="15600" cy="15625"/>
            </a:xfrm>
            <a:custGeom>
              <a:avLst/>
              <a:gdLst/>
              <a:ahLst/>
              <a:cxnLst/>
              <a:rect l="l" t="t" r="r" b="b"/>
              <a:pathLst>
                <a:path w="624" h="625" extrusionOk="0">
                  <a:moveTo>
                    <a:pt x="313" y="1"/>
                  </a:moveTo>
                  <a:cubicBezTo>
                    <a:pt x="140" y="1"/>
                    <a:pt x="0" y="139"/>
                    <a:pt x="0" y="312"/>
                  </a:cubicBezTo>
                  <a:cubicBezTo>
                    <a:pt x="0" y="484"/>
                    <a:pt x="140" y="624"/>
                    <a:pt x="313" y="624"/>
                  </a:cubicBezTo>
                  <a:cubicBezTo>
                    <a:pt x="485" y="624"/>
                    <a:pt x="624" y="484"/>
                    <a:pt x="624" y="312"/>
                  </a:cubicBezTo>
                  <a:cubicBezTo>
                    <a:pt x="624" y="139"/>
                    <a:pt x="485"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8"/>
            <p:cNvSpPr/>
            <p:nvPr/>
          </p:nvSpPr>
          <p:spPr>
            <a:xfrm>
              <a:off x="2478600" y="548425"/>
              <a:ext cx="15600" cy="15625"/>
            </a:xfrm>
            <a:custGeom>
              <a:avLst/>
              <a:gdLst/>
              <a:ahLst/>
              <a:cxnLst/>
              <a:rect l="l" t="t" r="r" b="b"/>
              <a:pathLst>
                <a:path w="624" h="625" extrusionOk="0">
                  <a:moveTo>
                    <a:pt x="312" y="1"/>
                  </a:moveTo>
                  <a:cubicBezTo>
                    <a:pt x="140" y="1"/>
                    <a:pt x="0" y="139"/>
                    <a:pt x="0" y="312"/>
                  </a:cubicBezTo>
                  <a:cubicBezTo>
                    <a:pt x="0" y="484"/>
                    <a:pt x="140" y="624"/>
                    <a:pt x="312" y="624"/>
                  </a:cubicBezTo>
                  <a:cubicBezTo>
                    <a:pt x="484" y="624"/>
                    <a:pt x="624" y="484"/>
                    <a:pt x="624" y="312"/>
                  </a:cubicBezTo>
                  <a:cubicBezTo>
                    <a:pt x="624" y="139"/>
                    <a:pt x="484" y="1"/>
                    <a:pt x="312"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8"/>
            <p:cNvSpPr/>
            <p:nvPr/>
          </p:nvSpPr>
          <p:spPr>
            <a:xfrm>
              <a:off x="2527300" y="548425"/>
              <a:ext cx="15625" cy="15625"/>
            </a:xfrm>
            <a:custGeom>
              <a:avLst/>
              <a:gdLst/>
              <a:ahLst/>
              <a:cxnLst/>
              <a:rect l="l" t="t" r="r" b="b"/>
              <a:pathLst>
                <a:path w="625" h="625" extrusionOk="0">
                  <a:moveTo>
                    <a:pt x="313" y="1"/>
                  </a:moveTo>
                  <a:cubicBezTo>
                    <a:pt x="140" y="1"/>
                    <a:pt x="1" y="139"/>
                    <a:pt x="1" y="312"/>
                  </a:cubicBezTo>
                  <a:cubicBezTo>
                    <a:pt x="1" y="484"/>
                    <a:pt x="140" y="624"/>
                    <a:pt x="313" y="624"/>
                  </a:cubicBezTo>
                  <a:cubicBezTo>
                    <a:pt x="484" y="624"/>
                    <a:pt x="624" y="484"/>
                    <a:pt x="624" y="312"/>
                  </a:cubicBezTo>
                  <a:cubicBezTo>
                    <a:pt x="624" y="139"/>
                    <a:pt x="484" y="1"/>
                    <a:pt x="31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38"/>
          <p:cNvSpPr/>
          <p:nvPr/>
        </p:nvSpPr>
        <p:spPr>
          <a:xfrm>
            <a:off x="6575400" y="-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8"/>
          <p:cNvSpPr/>
          <p:nvPr/>
        </p:nvSpPr>
        <p:spPr>
          <a:xfrm rot="5400000">
            <a:off x="7627500" y="3057775"/>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Our specifications</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7212"/>
          <a:stretch/>
        </p:blipFill>
        <p:spPr>
          <a:xfrm>
            <a:off x="1502979" y="1930999"/>
            <a:ext cx="5707118" cy="2966822"/>
          </a:xfrm>
          <a:prstGeom prst="rect">
            <a:avLst/>
          </a:prstGeom>
        </p:spPr>
      </p:pic>
    </p:spTree>
    <p:extLst>
      <p:ext uri="{BB962C8B-B14F-4D97-AF65-F5344CB8AC3E}">
        <p14:creationId xmlns:p14="http://schemas.microsoft.com/office/powerpoint/2010/main" val="1131413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0"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Gantt Chart</a:t>
            </a:r>
          </a:p>
        </p:txBody>
      </p:sp>
      <p:sp>
        <p:nvSpPr>
          <p:cNvPr id="266" name="Google Shape;266;p39">
            <a:hlinkClick r:id="" action="ppaction://noaction"/>
          </p:cNvPr>
          <p:cNvSpPr txBox="1">
            <a:spLocks noGrp="1"/>
          </p:cNvSpPr>
          <p:nvPr>
            <p:ph type="subTitle" idx="8"/>
          </p:nvPr>
        </p:nvSpPr>
        <p:spPr>
          <a:xfrm>
            <a:off x="5535300" y="3335350"/>
            <a:ext cx="18729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i="1" dirty="0"/>
          </a:p>
          <a:p>
            <a:pPr marL="0" lvl="0" indent="0" algn="ctr" rtl="0">
              <a:spcBef>
                <a:spcPts val="0"/>
              </a:spcBef>
              <a:spcAft>
                <a:spcPts val="0"/>
              </a:spcAft>
              <a:buNone/>
            </a:pPr>
            <a:endParaRPr i="1" dirty="0"/>
          </a:p>
        </p:txBody>
      </p:sp>
      <p:grpSp>
        <p:nvGrpSpPr>
          <p:cNvPr id="268" name="Google Shape;268;p39"/>
          <p:cNvGrpSpPr/>
          <p:nvPr/>
        </p:nvGrpSpPr>
        <p:grpSpPr>
          <a:xfrm rot="-5400000">
            <a:off x="8215701" y="2539060"/>
            <a:ext cx="1428740" cy="427702"/>
            <a:chOff x="10027325" y="3399475"/>
            <a:chExt cx="215900" cy="71100"/>
          </a:xfrm>
        </p:grpSpPr>
        <p:sp>
          <p:nvSpPr>
            <p:cNvPr id="269" name="Google Shape;269;p39"/>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9"/>
          <p:cNvSpPr/>
          <p:nvPr/>
        </p:nvSpPr>
        <p:spPr>
          <a:xfrm>
            <a:off x="7121100" y="-719700"/>
            <a:ext cx="1291200" cy="12912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9CB9C"/>
              </a:solidFill>
            </a:endParaRPr>
          </a:p>
        </p:txBody>
      </p:sp>
      <p:sp>
        <p:nvSpPr>
          <p:cNvPr id="291" name="Google Shape;291;p39"/>
          <p:cNvSpPr/>
          <p:nvPr/>
        </p:nvSpPr>
        <p:spPr>
          <a:xfrm>
            <a:off x="0" y="0"/>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AA9FA781-58F4-47A5-8695-AAA923D09B74}"/>
              </a:ext>
            </a:extLst>
          </p:cNvPr>
          <p:cNvPicPr>
            <a:picLocks noChangeAspect="1"/>
          </p:cNvPicPr>
          <p:nvPr/>
        </p:nvPicPr>
        <p:blipFill>
          <a:blip r:embed="rId3"/>
          <a:stretch>
            <a:fillRect/>
          </a:stretch>
        </p:blipFill>
        <p:spPr>
          <a:xfrm>
            <a:off x="588579" y="1337042"/>
            <a:ext cx="7823721" cy="3544979"/>
          </a:xfrm>
          <a:prstGeom prst="rect">
            <a:avLst/>
          </a:prstGeom>
        </p:spPr>
      </p:pic>
    </p:spTree>
    <p:extLst>
      <p:ext uri="{BB962C8B-B14F-4D97-AF65-F5344CB8AC3E}">
        <p14:creationId xmlns:p14="http://schemas.microsoft.com/office/powerpoint/2010/main" val="2261197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subTitle" idx="9"/>
          </p:nvPr>
        </p:nvSpPr>
        <p:spPr>
          <a:xfrm>
            <a:off x="476988" y="3864620"/>
            <a:ext cx="7935312" cy="1044760"/>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a:t>Mainly focus on reminding the users of their skin care routine and giving the user all the info they needed about specific product like how to use it or its ingredients or from where can u buy it</a:t>
            </a:r>
          </a:p>
          <a:p>
            <a:pPr marL="285750" indent="-285750">
              <a:buFont typeface="Arial" panose="020B0604020202020204" pitchFamily="34" charset="0"/>
              <a:buChar char="•"/>
            </a:pPr>
            <a:r>
              <a:rPr lang="en-US" dirty="0"/>
              <a:t>All the information is from the user not detected by an AI</a:t>
            </a:r>
          </a:p>
          <a:p>
            <a:pPr marL="0" lvl="0" indent="0"/>
            <a:endParaRPr dirty="0"/>
          </a:p>
        </p:txBody>
      </p:sp>
      <p:sp>
        <p:nvSpPr>
          <p:cNvPr id="257" name="Google Shape;257;p39"/>
          <p:cNvSpPr txBox="1">
            <a:spLocks noGrp="1"/>
          </p:cNvSpPr>
          <p:nvPr>
            <p:ph type="subTitle" idx="13"/>
          </p:nvPr>
        </p:nvSpPr>
        <p:spPr>
          <a:xfrm>
            <a:off x="8917" y="1181290"/>
            <a:ext cx="8403383" cy="532263"/>
          </a:xfrm>
          <a:prstGeom prst="rect">
            <a:avLst/>
          </a:prstGeom>
        </p:spPr>
        <p:txBody>
          <a:bodyPr spcFirstLastPara="1" wrap="square" lIns="91425" tIns="91425" rIns="91425" bIns="91425" anchor="ctr" anchorCtr="0">
            <a:noAutofit/>
          </a:bodyPr>
          <a:lstStyle/>
          <a:p>
            <a:r>
              <a:rPr lang="en-US" sz="1600" b="1" dirty="0">
                <a:solidFill>
                  <a:schemeClr val="accent6">
                    <a:lumMod val="75000"/>
                  </a:schemeClr>
                </a:solidFill>
                <a:latin typeface="Arial"/>
                <a:ea typeface="Arial"/>
                <a:cs typeface="Arial"/>
                <a:sym typeface="Arial"/>
              </a:rPr>
              <a:t>Trove Skin </a:t>
            </a:r>
            <a:r>
              <a:rPr lang="en-US" sz="1600" b="1" dirty="0">
                <a:solidFill>
                  <a:schemeClr val="tx1"/>
                </a:solidFill>
                <a:latin typeface="Arial"/>
                <a:ea typeface="Arial"/>
                <a:cs typeface="Arial"/>
                <a:sym typeface="Arial"/>
              </a:rPr>
              <a:t>and</a:t>
            </a:r>
            <a:r>
              <a:rPr lang="en-US" sz="1600" b="1" dirty="0">
                <a:solidFill>
                  <a:schemeClr val="accent6">
                    <a:lumMod val="75000"/>
                  </a:schemeClr>
                </a:solidFill>
                <a:latin typeface="Arial"/>
                <a:ea typeface="Arial"/>
                <a:cs typeface="Arial"/>
                <a:sym typeface="Arial"/>
              </a:rPr>
              <a:t> Charm </a:t>
            </a:r>
            <a:r>
              <a:rPr lang="en-US" sz="1600" b="1" dirty="0">
                <a:solidFill>
                  <a:schemeClr val="tx1"/>
                </a:solidFill>
                <a:latin typeface="Arial"/>
                <a:ea typeface="Arial"/>
                <a:cs typeface="Arial"/>
                <a:sym typeface="Arial"/>
              </a:rPr>
              <a:t>can be considered the </a:t>
            </a:r>
            <a:r>
              <a:rPr lang="en-US" sz="1600" b="1" dirty="0"/>
              <a:t>most similar applications to ours </a:t>
            </a:r>
          </a:p>
          <a:p>
            <a:endParaRPr lang="en-US" sz="1600" b="1" dirty="0">
              <a:solidFill>
                <a:schemeClr val="accent6">
                  <a:lumMod val="75000"/>
                </a:schemeClr>
              </a:solidFill>
            </a:endParaRPr>
          </a:p>
        </p:txBody>
      </p:sp>
      <p:sp>
        <p:nvSpPr>
          <p:cNvPr id="258" name="Google Shape;258;p39"/>
          <p:cNvSpPr/>
          <p:nvPr/>
        </p:nvSpPr>
        <p:spPr>
          <a:xfrm>
            <a:off x="0" y="3180598"/>
            <a:ext cx="1344000" cy="6123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9"/>
          <p:cNvSpPr/>
          <p:nvPr/>
        </p:nvSpPr>
        <p:spPr>
          <a:xfrm>
            <a:off x="0" y="1560817"/>
            <a:ext cx="1344000" cy="6123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MARKET &amp; COMPETITION</a:t>
            </a:r>
          </a:p>
        </p:txBody>
      </p:sp>
      <p:sp>
        <p:nvSpPr>
          <p:cNvPr id="261" name="Google Shape;261;p39">
            <a:hlinkClick r:id="rId3" action="ppaction://hlinksldjump"/>
          </p:cNvPr>
          <p:cNvSpPr txBox="1">
            <a:spLocks noGrp="1"/>
          </p:cNvSpPr>
          <p:nvPr>
            <p:ph type="title" idx="2"/>
          </p:nvPr>
        </p:nvSpPr>
        <p:spPr>
          <a:xfrm>
            <a:off x="731700" y="1616364"/>
            <a:ext cx="10041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62" name="Google Shape;262;p39">
            <a:hlinkClick r:id="rId3" action="ppaction://hlinksldjump"/>
          </p:cNvPr>
          <p:cNvSpPr txBox="1">
            <a:spLocks noGrp="1"/>
          </p:cNvSpPr>
          <p:nvPr>
            <p:ph type="subTitle" idx="1"/>
          </p:nvPr>
        </p:nvSpPr>
        <p:spPr>
          <a:xfrm>
            <a:off x="1467813" y="1606988"/>
            <a:ext cx="1554299" cy="549600"/>
          </a:xfrm>
          <a:prstGeom prst="rect">
            <a:avLst/>
          </a:prstGeom>
        </p:spPr>
        <p:txBody>
          <a:bodyPr spcFirstLastPara="1" wrap="square" lIns="91425" tIns="91425" rIns="91425" bIns="91425" anchor="ctr" anchorCtr="0">
            <a:noAutofit/>
          </a:bodyPr>
          <a:lstStyle/>
          <a:p>
            <a:pPr marL="0" lvl="0" indent="0"/>
            <a:r>
              <a:rPr lang="en-US" dirty="0">
                <a:solidFill>
                  <a:schemeClr val="accent6">
                    <a:lumMod val="75000"/>
                  </a:schemeClr>
                </a:solidFill>
                <a:latin typeface="Arial"/>
                <a:ea typeface="Arial"/>
                <a:cs typeface="Arial"/>
                <a:sym typeface="Arial"/>
              </a:rPr>
              <a:t>Trove Skin</a:t>
            </a:r>
            <a:endParaRPr i="1" dirty="0"/>
          </a:p>
        </p:txBody>
      </p:sp>
      <p:sp>
        <p:nvSpPr>
          <p:cNvPr id="263" name="Google Shape;263;p39">
            <a:hlinkClick r:id="" action="ppaction://noaction"/>
          </p:cNvPr>
          <p:cNvSpPr txBox="1">
            <a:spLocks noGrp="1"/>
          </p:cNvSpPr>
          <p:nvPr>
            <p:ph type="title" idx="3"/>
          </p:nvPr>
        </p:nvSpPr>
        <p:spPr>
          <a:xfrm>
            <a:off x="731700" y="3192482"/>
            <a:ext cx="1004100" cy="54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64" name="Google Shape;264;p39">
            <a:hlinkClick r:id="" action="ppaction://noaction"/>
          </p:cNvPr>
          <p:cNvSpPr txBox="1">
            <a:spLocks noGrp="1"/>
          </p:cNvSpPr>
          <p:nvPr>
            <p:ph type="subTitle" idx="6"/>
          </p:nvPr>
        </p:nvSpPr>
        <p:spPr>
          <a:xfrm>
            <a:off x="1563017" y="3234399"/>
            <a:ext cx="964147" cy="525929"/>
          </a:xfrm>
          <a:prstGeom prst="rect">
            <a:avLst/>
          </a:prstGeom>
        </p:spPr>
        <p:txBody>
          <a:bodyPr spcFirstLastPara="1" wrap="square" lIns="91425" tIns="91425" rIns="91425" bIns="91425" anchor="ctr" anchorCtr="0">
            <a:noAutofit/>
          </a:bodyPr>
          <a:lstStyle/>
          <a:p>
            <a:pPr marL="0" lvl="0" indent="0"/>
            <a:r>
              <a:rPr lang="en-US" dirty="0">
                <a:solidFill>
                  <a:schemeClr val="accent6">
                    <a:lumMod val="75000"/>
                  </a:schemeClr>
                </a:solidFill>
                <a:latin typeface="Arial"/>
                <a:ea typeface="Arial"/>
                <a:cs typeface="Arial"/>
                <a:sym typeface="Arial"/>
              </a:rPr>
              <a:t>Charm</a:t>
            </a:r>
            <a:endParaRPr i="1" dirty="0"/>
          </a:p>
        </p:txBody>
      </p:sp>
      <p:sp>
        <p:nvSpPr>
          <p:cNvPr id="266" name="Google Shape;266;p39">
            <a:hlinkClick r:id="rId4" action="ppaction://hlinksldjump"/>
          </p:cNvPr>
          <p:cNvSpPr txBox="1">
            <a:spLocks noGrp="1"/>
          </p:cNvSpPr>
          <p:nvPr>
            <p:ph type="subTitle" idx="8"/>
          </p:nvPr>
        </p:nvSpPr>
        <p:spPr>
          <a:xfrm>
            <a:off x="5535300" y="3335350"/>
            <a:ext cx="18729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i="1" dirty="0"/>
          </a:p>
          <a:p>
            <a:pPr marL="0" lvl="0" indent="0" algn="ctr" rtl="0">
              <a:spcBef>
                <a:spcPts val="0"/>
              </a:spcBef>
              <a:spcAft>
                <a:spcPts val="0"/>
              </a:spcAft>
              <a:buNone/>
            </a:pPr>
            <a:endParaRPr i="1" dirty="0"/>
          </a:p>
        </p:txBody>
      </p:sp>
      <p:sp>
        <p:nvSpPr>
          <p:cNvPr id="267" name="Google Shape;267;p39"/>
          <p:cNvSpPr/>
          <p:nvPr/>
        </p:nvSpPr>
        <p:spPr>
          <a:xfrm>
            <a:off x="7569961" y="4593900"/>
            <a:ext cx="598500" cy="5496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39"/>
          <p:cNvGrpSpPr/>
          <p:nvPr/>
        </p:nvGrpSpPr>
        <p:grpSpPr>
          <a:xfrm rot="-5400000">
            <a:off x="8215701" y="2539060"/>
            <a:ext cx="1428740" cy="427702"/>
            <a:chOff x="10027325" y="3399475"/>
            <a:chExt cx="215900" cy="71100"/>
          </a:xfrm>
        </p:grpSpPr>
        <p:sp>
          <p:nvSpPr>
            <p:cNvPr id="269" name="Google Shape;269;p39"/>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9"/>
          <p:cNvSpPr/>
          <p:nvPr/>
        </p:nvSpPr>
        <p:spPr>
          <a:xfrm>
            <a:off x="7121100" y="-719700"/>
            <a:ext cx="1291200" cy="12912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0" y="0"/>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7;p39"/>
          <p:cNvSpPr txBox="1">
            <a:spLocks noGrp="1"/>
          </p:cNvSpPr>
          <p:nvPr>
            <p:ph type="subTitle" idx="13"/>
          </p:nvPr>
        </p:nvSpPr>
        <p:spPr>
          <a:xfrm>
            <a:off x="476988" y="2264658"/>
            <a:ext cx="8008900" cy="794089"/>
          </a:xfrm>
          <a:prstGeom prst="rect">
            <a:avLst/>
          </a:prstGeom>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dirty="0"/>
              <a:t>Mainly focus on comparing the skin health daily and monthly</a:t>
            </a:r>
          </a:p>
          <a:p>
            <a:pPr marL="285750" lvl="0" indent="-285750">
              <a:buFont typeface="Arial" panose="020B0604020202020204" pitchFamily="34" charset="0"/>
              <a:buChar char="•"/>
            </a:pPr>
            <a:r>
              <a:rPr lang="en-US" dirty="0"/>
              <a:t>Having reminders for the morning and night routine</a:t>
            </a:r>
          </a:p>
          <a:p>
            <a:pPr marL="285750" lvl="0" indent="-285750">
              <a:buFont typeface="Arial" panose="020B0604020202020204" pitchFamily="34" charset="0"/>
              <a:buChar char="•"/>
            </a:pPr>
            <a:r>
              <a:rPr lang="en-US" dirty="0"/>
              <a:t>All the information is from the user not detected by an AI </a:t>
            </a:r>
          </a:p>
          <a:p>
            <a:pPr marL="285750" lvl="0" indent="-285750">
              <a:buFont typeface="Arial" panose="020B0604020202020204" pitchFamily="34" charset="0"/>
              <a:buChar char="•"/>
            </a:pPr>
            <a:r>
              <a:rPr lang="en-US" dirty="0"/>
              <a:t>Suitable products (recommended) but the products are not available in markets</a:t>
            </a:r>
            <a:endParaRPr dirty="0"/>
          </a:p>
        </p:txBody>
      </p:sp>
    </p:spTree>
    <p:extLst>
      <p:ext uri="{BB962C8B-B14F-4D97-AF65-F5344CB8AC3E}">
        <p14:creationId xmlns:p14="http://schemas.microsoft.com/office/powerpoint/2010/main" val="955277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60" name="Google Shape;260;p39"/>
          <p:cNvSpPr txBox="1">
            <a:spLocks noGrp="1"/>
          </p:cNvSpPr>
          <p:nvPr>
            <p:ph type="title"/>
          </p:nvPr>
        </p:nvSpPr>
        <p:spPr>
          <a:xfrm>
            <a:off x="731700" y="571500"/>
            <a:ext cx="7680600" cy="687900"/>
          </a:xfrm>
          <a:prstGeom prst="rect">
            <a:avLst/>
          </a:prstGeom>
        </p:spPr>
        <p:txBody>
          <a:bodyPr spcFirstLastPara="1" wrap="square" lIns="91425" tIns="91425" rIns="91425" bIns="91425" anchor="ctr" anchorCtr="0">
            <a:noAutofit/>
          </a:bodyPr>
          <a:lstStyle/>
          <a:p>
            <a:pPr lvl="0"/>
            <a:r>
              <a:rPr lang="en-US" dirty="0">
                <a:solidFill>
                  <a:srgbClr val="741B47"/>
                </a:solidFill>
              </a:rPr>
              <a:t>MARKET &amp; COMPETITION</a:t>
            </a:r>
          </a:p>
        </p:txBody>
      </p:sp>
      <p:sp>
        <p:nvSpPr>
          <p:cNvPr id="266" name="Google Shape;266;p39">
            <a:hlinkClick r:id="rId3" action="ppaction://hlinksldjump"/>
          </p:cNvPr>
          <p:cNvSpPr txBox="1">
            <a:spLocks noGrp="1"/>
          </p:cNvSpPr>
          <p:nvPr>
            <p:ph type="subTitle" idx="8"/>
          </p:nvPr>
        </p:nvSpPr>
        <p:spPr>
          <a:xfrm>
            <a:off x="5535300" y="3335350"/>
            <a:ext cx="1872900" cy="54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i="1" dirty="0"/>
          </a:p>
          <a:p>
            <a:pPr marL="0" lvl="0" indent="0" algn="ctr" rtl="0">
              <a:spcBef>
                <a:spcPts val="0"/>
              </a:spcBef>
              <a:spcAft>
                <a:spcPts val="0"/>
              </a:spcAft>
              <a:buNone/>
            </a:pPr>
            <a:endParaRPr i="1" dirty="0"/>
          </a:p>
        </p:txBody>
      </p:sp>
      <p:grpSp>
        <p:nvGrpSpPr>
          <p:cNvPr id="268" name="Google Shape;268;p39"/>
          <p:cNvGrpSpPr/>
          <p:nvPr/>
        </p:nvGrpSpPr>
        <p:grpSpPr>
          <a:xfrm rot="-5400000">
            <a:off x="8215701" y="2539060"/>
            <a:ext cx="1428740" cy="427702"/>
            <a:chOff x="10027325" y="3399475"/>
            <a:chExt cx="215900" cy="71100"/>
          </a:xfrm>
        </p:grpSpPr>
        <p:sp>
          <p:nvSpPr>
            <p:cNvPr id="269" name="Google Shape;269;p39"/>
            <p:cNvSpPr/>
            <p:nvPr/>
          </p:nvSpPr>
          <p:spPr>
            <a:xfrm>
              <a:off x="10027325" y="3459600"/>
              <a:ext cx="10950" cy="10975"/>
            </a:xfrm>
            <a:custGeom>
              <a:avLst/>
              <a:gdLst/>
              <a:ahLst/>
              <a:cxnLst/>
              <a:rect l="l" t="t" r="r" b="b"/>
              <a:pathLst>
                <a:path w="438" h="439" extrusionOk="0">
                  <a:moveTo>
                    <a:pt x="219" y="0"/>
                  </a:moveTo>
                  <a:cubicBezTo>
                    <a:pt x="98" y="0"/>
                    <a:pt x="0" y="98"/>
                    <a:pt x="0" y="219"/>
                  </a:cubicBezTo>
                  <a:cubicBezTo>
                    <a:pt x="0" y="340"/>
                    <a:pt x="98" y="438"/>
                    <a:pt x="219" y="438"/>
                  </a:cubicBezTo>
                  <a:cubicBezTo>
                    <a:pt x="339" y="438"/>
                    <a:pt x="437" y="340"/>
                    <a:pt x="437" y="219"/>
                  </a:cubicBezTo>
                  <a:cubicBezTo>
                    <a:pt x="437" y="98"/>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9"/>
            <p:cNvSpPr/>
            <p:nvPr/>
          </p:nvSpPr>
          <p:spPr>
            <a:xfrm>
              <a:off x="10061450" y="3459600"/>
              <a:ext cx="11000" cy="10975"/>
            </a:xfrm>
            <a:custGeom>
              <a:avLst/>
              <a:gdLst/>
              <a:ahLst/>
              <a:cxnLst/>
              <a:rect l="l" t="t" r="r" b="b"/>
              <a:pathLst>
                <a:path w="440" h="439" extrusionOk="0">
                  <a:moveTo>
                    <a:pt x="220" y="0"/>
                  </a:moveTo>
                  <a:cubicBezTo>
                    <a:pt x="99" y="0"/>
                    <a:pt x="1" y="98"/>
                    <a:pt x="1" y="219"/>
                  </a:cubicBezTo>
                  <a:cubicBezTo>
                    <a:pt x="1" y="340"/>
                    <a:pt x="99"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9"/>
            <p:cNvSpPr/>
            <p:nvPr/>
          </p:nvSpPr>
          <p:spPr>
            <a:xfrm>
              <a:off x="10095625"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9"/>
            <p:cNvSpPr/>
            <p:nvPr/>
          </p:nvSpPr>
          <p:spPr>
            <a:xfrm>
              <a:off x="10129775" y="3459600"/>
              <a:ext cx="10950" cy="10975"/>
            </a:xfrm>
            <a:custGeom>
              <a:avLst/>
              <a:gdLst/>
              <a:ahLst/>
              <a:cxnLst/>
              <a:rect l="l" t="t" r="r" b="b"/>
              <a:pathLst>
                <a:path w="438" h="439" extrusionOk="0">
                  <a:moveTo>
                    <a:pt x="220" y="0"/>
                  </a:moveTo>
                  <a:cubicBezTo>
                    <a:pt x="99" y="0"/>
                    <a:pt x="1" y="98"/>
                    <a:pt x="1" y="219"/>
                  </a:cubicBezTo>
                  <a:cubicBezTo>
                    <a:pt x="1" y="340"/>
                    <a:pt x="99"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9"/>
            <p:cNvSpPr/>
            <p:nvPr/>
          </p:nvSpPr>
          <p:spPr>
            <a:xfrm>
              <a:off x="10163950" y="3459600"/>
              <a:ext cx="10950" cy="10975"/>
            </a:xfrm>
            <a:custGeom>
              <a:avLst/>
              <a:gdLst/>
              <a:ahLst/>
              <a:cxnLst/>
              <a:rect l="l" t="t" r="r" b="b"/>
              <a:pathLst>
                <a:path w="438" h="439" extrusionOk="0">
                  <a:moveTo>
                    <a:pt x="219" y="0"/>
                  </a:moveTo>
                  <a:cubicBezTo>
                    <a:pt x="99" y="0"/>
                    <a:pt x="1" y="98"/>
                    <a:pt x="1" y="219"/>
                  </a:cubicBezTo>
                  <a:cubicBezTo>
                    <a:pt x="1" y="340"/>
                    <a:pt x="99" y="438"/>
                    <a:pt x="219" y="438"/>
                  </a:cubicBezTo>
                  <a:cubicBezTo>
                    <a:pt x="340" y="438"/>
                    <a:pt x="438" y="340"/>
                    <a:pt x="438" y="219"/>
                  </a:cubicBezTo>
                  <a:cubicBezTo>
                    <a:pt x="438" y="98"/>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9"/>
            <p:cNvSpPr/>
            <p:nvPr/>
          </p:nvSpPr>
          <p:spPr>
            <a:xfrm>
              <a:off x="10198100" y="3459600"/>
              <a:ext cx="10950" cy="10975"/>
            </a:xfrm>
            <a:custGeom>
              <a:avLst/>
              <a:gdLst/>
              <a:ahLst/>
              <a:cxnLst/>
              <a:rect l="l" t="t" r="r" b="b"/>
              <a:pathLst>
                <a:path w="438" h="439" extrusionOk="0">
                  <a:moveTo>
                    <a:pt x="220" y="0"/>
                  </a:moveTo>
                  <a:cubicBezTo>
                    <a:pt x="98" y="0"/>
                    <a:pt x="1" y="98"/>
                    <a:pt x="1" y="219"/>
                  </a:cubicBezTo>
                  <a:cubicBezTo>
                    <a:pt x="1" y="340"/>
                    <a:pt x="98" y="438"/>
                    <a:pt x="220" y="438"/>
                  </a:cubicBezTo>
                  <a:cubicBezTo>
                    <a:pt x="340" y="438"/>
                    <a:pt x="438" y="340"/>
                    <a:pt x="438" y="219"/>
                  </a:cubicBezTo>
                  <a:cubicBezTo>
                    <a:pt x="438" y="98"/>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9"/>
            <p:cNvSpPr/>
            <p:nvPr/>
          </p:nvSpPr>
          <p:spPr>
            <a:xfrm>
              <a:off x="10232250" y="3459600"/>
              <a:ext cx="10975" cy="10975"/>
            </a:xfrm>
            <a:custGeom>
              <a:avLst/>
              <a:gdLst/>
              <a:ahLst/>
              <a:cxnLst/>
              <a:rect l="l" t="t" r="r" b="b"/>
              <a:pathLst>
                <a:path w="439" h="439" extrusionOk="0">
                  <a:moveTo>
                    <a:pt x="220" y="0"/>
                  </a:moveTo>
                  <a:cubicBezTo>
                    <a:pt x="98" y="0"/>
                    <a:pt x="0" y="98"/>
                    <a:pt x="0" y="219"/>
                  </a:cubicBezTo>
                  <a:cubicBezTo>
                    <a:pt x="0" y="340"/>
                    <a:pt x="98" y="438"/>
                    <a:pt x="220" y="438"/>
                  </a:cubicBezTo>
                  <a:cubicBezTo>
                    <a:pt x="341" y="438"/>
                    <a:pt x="439" y="340"/>
                    <a:pt x="439" y="219"/>
                  </a:cubicBezTo>
                  <a:cubicBezTo>
                    <a:pt x="439" y="98"/>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10027325" y="3429525"/>
              <a:ext cx="10950" cy="10975"/>
            </a:xfrm>
            <a:custGeom>
              <a:avLst/>
              <a:gdLst/>
              <a:ahLst/>
              <a:cxnLst/>
              <a:rect l="l" t="t" r="r" b="b"/>
              <a:pathLst>
                <a:path w="438" h="439" extrusionOk="0">
                  <a:moveTo>
                    <a:pt x="219" y="0"/>
                  </a:moveTo>
                  <a:cubicBezTo>
                    <a:pt x="98" y="0"/>
                    <a:pt x="0" y="99"/>
                    <a:pt x="0" y="220"/>
                  </a:cubicBezTo>
                  <a:cubicBezTo>
                    <a:pt x="0" y="341"/>
                    <a:pt x="98" y="439"/>
                    <a:pt x="219" y="439"/>
                  </a:cubicBezTo>
                  <a:cubicBezTo>
                    <a:pt x="339" y="439"/>
                    <a:pt x="437" y="341"/>
                    <a:pt x="437" y="220"/>
                  </a:cubicBezTo>
                  <a:cubicBezTo>
                    <a:pt x="437" y="99"/>
                    <a:pt x="339"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10061450" y="3429525"/>
              <a:ext cx="11000" cy="10975"/>
            </a:xfrm>
            <a:custGeom>
              <a:avLst/>
              <a:gdLst/>
              <a:ahLst/>
              <a:cxnLst/>
              <a:rect l="l" t="t" r="r" b="b"/>
              <a:pathLst>
                <a:path w="440" h="439" extrusionOk="0">
                  <a:moveTo>
                    <a:pt x="220" y="0"/>
                  </a:moveTo>
                  <a:cubicBezTo>
                    <a:pt x="99" y="0"/>
                    <a:pt x="1" y="99"/>
                    <a:pt x="1" y="220"/>
                  </a:cubicBezTo>
                  <a:cubicBezTo>
                    <a:pt x="1" y="341"/>
                    <a:pt x="99"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10095625"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10129775" y="3429525"/>
              <a:ext cx="10950" cy="10975"/>
            </a:xfrm>
            <a:custGeom>
              <a:avLst/>
              <a:gdLst/>
              <a:ahLst/>
              <a:cxnLst/>
              <a:rect l="l" t="t" r="r" b="b"/>
              <a:pathLst>
                <a:path w="438" h="439" extrusionOk="0">
                  <a:moveTo>
                    <a:pt x="220" y="0"/>
                  </a:moveTo>
                  <a:cubicBezTo>
                    <a:pt x="99" y="0"/>
                    <a:pt x="1" y="99"/>
                    <a:pt x="1" y="220"/>
                  </a:cubicBezTo>
                  <a:cubicBezTo>
                    <a:pt x="1" y="341"/>
                    <a:pt x="99"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10163950" y="3429525"/>
              <a:ext cx="10950" cy="10975"/>
            </a:xfrm>
            <a:custGeom>
              <a:avLst/>
              <a:gdLst/>
              <a:ahLst/>
              <a:cxnLst/>
              <a:rect l="l" t="t" r="r" b="b"/>
              <a:pathLst>
                <a:path w="438" h="439" extrusionOk="0">
                  <a:moveTo>
                    <a:pt x="219" y="0"/>
                  </a:moveTo>
                  <a:cubicBezTo>
                    <a:pt x="99" y="0"/>
                    <a:pt x="1" y="99"/>
                    <a:pt x="1" y="220"/>
                  </a:cubicBezTo>
                  <a:cubicBezTo>
                    <a:pt x="1" y="341"/>
                    <a:pt x="99" y="439"/>
                    <a:pt x="219" y="439"/>
                  </a:cubicBezTo>
                  <a:cubicBezTo>
                    <a:pt x="340" y="439"/>
                    <a:pt x="438" y="341"/>
                    <a:pt x="438" y="220"/>
                  </a:cubicBezTo>
                  <a:cubicBezTo>
                    <a:pt x="438" y="99"/>
                    <a:pt x="340" y="0"/>
                    <a:pt x="219"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10198100" y="3429525"/>
              <a:ext cx="10950" cy="10975"/>
            </a:xfrm>
            <a:custGeom>
              <a:avLst/>
              <a:gdLst/>
              <a:ahLst/>
              <a:cxnLst/>
              <a:rect l="l" t="t" r="r" b="b"/>
              <a:pathLst>
                <a:path w="438" h="439" extrusionOk="0">
                  <a:moveTo>
                    <a:pt x="220" y="0"/>
                  </a:moveTo>
                  <a:cubicBezTo>
                    <a:pt x="98" y="0"/>
                    <a:pt x="1" y="99"/>
                    <a:pt x="1" y="220"/>
                  </a:cubicBezTo>
                  <a:cubicBezTo>
                    <a:pt x="1" y="341"/>
                    <a:pt x="98" y="439"/>
                    <a:pt x="220" y="439"/>
                  </a:cubicBezTo>
                  <a:cubicBezTo>
                    <a:pt x="340" y="439"/>
                    <a:pt x="438" y="341"/>
                    <a:pt x="438" y="220"/>
                  </a:cubicBezTo>
                  <a:cubicBezTo>
                    <a:pt x="438" y="99"/>
                    <a:pt x="340"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10232250" y="3429525"/>
              <a:ext cx="10975" cy="10975"/>
            </a:xfrm>
            <a:custGeom>
              <a:avLst/>
              <a:gdLst/>
              <a:ahLst/>
              <a:cxnLst/>
              <a:rect l="l" t="t" r="r" b="b"/>
              <a:pathLst>
                <a:path w="439" h="439" extrusionOk="0">
                  <a:moveTo>
                    <a:pt x="220" y="0"/>
                  </a:moveTo>
                  <a:cubicBezTo>
                    <a:pt x="98" y="0"/>
                    <a:pt x="0" y="99"/>
                    <a:pt x="0" y="220"/>
                  </a:cubicBezTo>
                  <a:cubicBezTo>
                    <a:pt x="0" y="341"/>
                    <a:pt x="98" y="439"/>
                    <a:pt x="220" y="439"/>
                  </a:cubicBezTo>
                  <a:cubicBezTo>
                    <a:pt x="341" y="439"/>
                    <a:pt x="439" y="341"/>
                    <a:pt x="439" y="220"/>
                  </a:cubicBezTo>
                  <a:cubicBezTo>
                    <a:pt x="439" y="99"/>
                    <a:pt x="341" y="0"/>
                    <a:pt x="220"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10027325" y="3399475"/>
              <a:ext cx="10950" cy="10950"/>
            </a:xfrm>
            <a:custGeom>
              <a:avLst/>
              <a:gdLst/>
              <a:ahLst/>
              <a:cxnLst/>
              <a:rect l="l" t="t" r="r" b="b"/>
              <a:pathLst>
                <a:path w="438" h="438" extrusionOk="0">
                  <a:moveTo>
                    <a:pt x="219" y="1"/>
                  </a:moveTo>
                  <a:cubicBezTo>
                    <a:pt x="98" y="1"/>
                    <a:pt x="0" y="99"/>
                    <a:pt x="0" y="220"/>
                  </a:cubicBezTo>
                  <a:cubicBezTo>
                    <a:pt x="0" y="340"/>
                    <a:pt x="98" y="438"/>
                    <a:pt x="219" y="438"/>
                  </a:cubicBezTo>
                  <a:cubicBezTo>
                    <a:pt x="339" y="438"/>
                    <a:pt x="437" y="340"/>
                    <a:pt x="437" y="220"/>
                  </a:cubicBezTo>
                  <a:cubicBezTo>
                    <a:pt x="437" y="99"/>
                    <a:pt x="339"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10061450" y="3399475"/>
              <a:ext cx="11000" cy="10950"/>
            </a:xfrm>
            <a:custGeom>
              <a:avLst/>
              <a:gdLst/>
              <a:ahLst/>
              <a:cxnLst/>
              <a:rect l="l" t="t" r="r" b="b"/>
              <a:pathLst>
                <a:path w="440" h="438" extrusionOk="0">
                  <a:moveTo>
                    <a:pt x="220" y="1"/>
                  </a:moveTo>
                  <a:cubicBezTo>
                    <a:pt x="99" y="1"/>
                    <a:pt x="1" y="99"/>
                    <a:pt x="1" y="220"/>
                  </a:cubicBezTo>
                  <a:cubicBezTo>
                    <a:pt x="1" y="340"/>
                    <a:pt x="99"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10095625"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10129775" y="3399475"/>
              <a:ext cx="10950" cy="10950"/>
            </a:xfrm>
            <a:custGeom>
              <a:avLst/>
              <a:gdLst/>
              <a:ahLst/>
              <a:cxnLst/>
              <a:rect l="l" t="t" r="r" b="b"/>
              <a:pathLst>
                <a:path w="438" h="438" extrusionOk="0">
                  <a:moveTo>
                    <a:pt x="220" y="1"/>
                  </a:moveTo>
                  <a:cubicBezTo>
                    <a:pt x="99" y="1"/>
                    <a:pt x="1" y="99"/>
                    <a:pt x="1" y="220"/>
                  </a:cubicBezTo>
                  <a:cubicBezTo>
                    <a:pt x="1" y="340"/>
                    <a:pt x="99"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10163950" y="3399475"/>
              <a:ext cx="10950" cy="10950"/>
            </a:xfrm>
            <a:custGeom>
              <a:avLst/>
              <a:gdLst/>
              <a:ahLst/>
              <a:cxnLst/>
              <a:rect l="l" t="t" r="r" b="b"/>
              <a:pathLst>
                <a:path w="438" h="438" extrusionOk="0">
                  <a:moveTo>
                    <a:pt x="219" y="1"/>
                  </a:moveTo>
                  <a:cubicBezTo>
                    <a:pt x="99" y="1"/>
                    <a:pt x="1" y="99"/>
                    <a:pt x="1" y="220"/>
                  </a:cubicBezTo>
                  <a:cubicBezTo>
                    <a:pt x="1" y="340"/>
                    <a:pt x="99" y="438"/>
                    <a:pt x="219" y="438"/>
                  </a:cubicBezTo>
                  <a:cubicBezTo>
                    <a:pt x="340" y="438"/>
                    <a:pt x="438" y="340"/>
                    <a:pt x="438" y="220"/>
                  </a:cubicBezTo>
                  <a:cubicBezTo>
                    <a:pt x="438" y="99"/>
                    <a:pt x="340" y="1"/>
                    <a:pt x="219"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10198100" y="3399475"/>
              <a:ext cx="10950" cy="10950"/>
            </a:xfrm>
            <a:custGeom>
              <a:avLst/>
              <a:gdLst/>
              <a:ahLst/>
              <a:cxnLst/>
              <a:rect l="l" t="t" r="r" b="b"/>
              <a:pathLst>
                <a:path w="438" h="438" extrusionOk="0">
                  <a:moveTo>
                    <a:pt x="220" y="1"/>
                  </a:moveTo>
                  <a:cubicBezTo>
                    <a:pt x="98" y="1"/>
                    <a:pt x="1" y="99"/>
                    <a:pt x="1" y="220"/>
                  </a:cubicBezTo>
                  <a:cubicBezTo>
                    <a:pt x="1" y="340"/>
                    <a:pt x="98" y="438"/>
                    <a:pt x="220" y="438"/>
                  </a:cubicBezTo>
                  <a:cubicBezTo>
                    <a:pt x="340" y="438"/>
                    <a:pt x="438" y="340"/>
                    <a:pt x="438" y="220"/>
                  </a:cubicBezTo>
                  <a:cubicBezTo>
                    <a:pt x="438" y="99"/>
                    <a:pt x="340"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10232250" y="3399475"/>
              <a:ext cx="10975" cy="10950"/>
            </a:xfrm>
            <a:custGeom>
              <a:avLst/>
              <a:gdLst/>
              <a:ahLst/>
              <a:cxnLst/>
              <a:rect l="l" t="t" r="r" b="b"/>
              <a:pathLst>
                <a:path w="439" h="438" extrusionOk="0">
                  <a:moveTo>
                    <a:pt x="220" y="1"/>
                  </a:moveTo>
                  <a:cubicBezTo>
                    <a:pt x="98" y="1"/>
                    <a:pt x="0" y="99"/>
                    <a:pt x="0" y="220"/>
                  </a:cubicBezTo>
                  <a:cubicBezTo>
                    <a:pt x="0" y="340"/>
                    <a:pt x="98" y="438"/>
                    <a:pt x="220" y="438"/>
                  </a:cubicBezTo>
                  <a:cubicBezTo>
                    <a:pt x="341" y="438"/>
                    <a:pt x="439" y="340"/>
                    <a:pt x="439" y="220"/>
                  </a:cubicBezTo>
                  <a:cubicBezTo>
                    <a:pt x="439" y="99"/>
                    <a:pt x="341" y="1"/>
                    <a:pt x="220" y="1"/>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9"/>
          <p:cNvSpPr/>
          <p:nvPr/>
        </p:nvSpPr>
        <p:spPr>
          <a:xfrm>
            <a:off x="7121100" y="-719700"/>
            <a:ext cx="1291200" cy="1291200"/>
          </a:xfrm>
          <a:prstGeom prst="ellipse">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9CB9C"/>
              </a:solidFill>
            </a:endParaRPr>
          </a:p>
        </p:txBody>
      </p:sp>
      <p:sp>
        <p:nvSpPr>
          <p:cNvPr id="291" name="Google Shape;291;p39"/>
          <p:cNvSpPr/>
          <p:nvPr/>
        </p:nvSpPr>
        <p:spPr>
          <a:xfrm>
            <a:off x="0" y="0"/>
            <a:ext cx="2568600" cy="464400"/>
          </a:xfrm>
          <a:prstGeom prst="rect">
            <a:avLst/>
          </a:pr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Table 9"/>
          <p:cNvGraphicFramePr>
            <a:graphicFrameLocks noGrp="1"/>
          </p:cNvGraphicFramePr>
          <p:nvPr/>
        </p:nvGraphicFramePr>
        <p:xfrm>
          <a:off x="262757" y="1259400"/>
          <a:ext cx="8240112" cy="3749040"/>
        </p:xfrm>
        <a:graphic>
          <a:graphicData uri="http://schemas.openxmlformats.org/drawingml/2006/table">
            <a:tbl>
              <a:tblPr firstRow="1" bandRow="1">
                <a:tableStyleId>{97C35205-370E-479A-81C0-F2CC227D4D7C}</a:tableStyleId>
              </a:tblPr>
              <a:tblGrid>
                <a:gridCol w="2060028">
                  <a:extLst>
                    <a:ext uri="{9D8B030D-6E8A-4147-A177-3AD203B41FA5}">
                      <a16:colId xmlns:a16="http://schemas.microsoft.com/office/drawing/2014/main" val="20000"/>
                    </a:ext>
                  </a:extLst>
                </a:gridCol>
                <a:gridCol w="2060028">
                  <a:extLst>
                    <a:ext uri="{9D8B030D-6E8A-4147-A177-3AD203B41FA5}">
                      <a16:colId xmlns:a16="http://schemas.microsoft.com/office/drawing/2014/main" val="20001"/>
                    </a:ext>
                  </a:extLst>
                </a:gridCol>
                <a:gridCol w="2060028">
                  <a:extLst>
                    <a:ext uri="{9D8B030D-6E8A-4147-A177-3AD203B41FA5}">
                      <a16:colId xmlns:a16="http://schemas.microsoft.com/office/drawing/2014/main" val="20002"/>
                    </a:ext>
                  </a:extLst>
                </a:gridCol>
                <a:gridCol w="2060028">
                  <a:extLst>
                    <a:ext uri="{9D8B030D-6E8A-4147-A177-3AD203B41FA5}">
                      <a16:colId xmlns:a16="http://schemas.microsoft.com/office/drawing/2014/main" val="20003"/>
                    </a:ext>
                  </a:extLst>
                </a:gridCol>
              </a:tblGrid>
              <a:tr h="419100">
                <a:tc>
                  <a:txBody>
                    <a:bodyPr/>
                    <a:lstStyle/>
                    <a:p>
                      <a:endParaRPr lang="en-US" dirty="0">
                        <a:solidFill>
                          <a:srgbClr val="F9CB9C"/>
                        </a:solidFill>
                      </a:endParaRPr>
                    </a:p>
                  </a:txBody>
                  <a:tcPr/>
                </a:tc>
                <a:tc>
                  <a:txBody>
                    <a:bodyPr/>
                    <a:lstStyle/>
                    <a:p>
                      <a:r>
                        <a:rPr lang="en-US" sz="1800" b="1" i="0" u="none" strike="noStrike" cap="none" dirty="0">
                          <a:solidFill>
                            <a:schemeClr val="accent6">
                              <a:lumMod val="75000"/>
                            </a:schemeClr>
                          </a:solidFill>
                          <a:effectLst/>
                          <a:latin typeface="Arial"/>
                          <a:ea typeface="Arial"/>
                          <a:cs typeface="Arial"/>
                          <a:sym typeface="Arial"/>
                        </a:rPr>
                        <a:t>Charm</a:t>
                      </a:r>
                      <a:r>
                        <a:rPr lang="en-US" sz="1800" b="0" i="0" u="none" strike="noStrike" cap="none" dirty="0">
                          <a:solidFill>
                            <a:srgbClr val="000000"/>
                          </a:solidFill>
                          <a:effectLst/>
                          <a:latin typeface="Arial"/>
                          <a:ea typeface="Arial"/>
                          <a:cs typeface="Arial"/>
                          <a:sym typeface="Arial"/>
                        </a:rPr>
                        <a:t> </a:t>
                      </a:r>
                      <a:endParaRPr lang="en-US" sz="1800" dirty="0"/>
                    </a:p>
                  </a:txBody>
                  <a:tcPr/>
                </a:tc>
                <a:tc>
                  <a:txBody>
                    <a:bodyPr/>
                    <a:lstStyle/>
                    <a:p>
                      <a:r>
                        <a:rPr lang="en-US" sz="1800" b="1" i="0" u="none" strike="noStrike" cap="none" dirty="0">
                          <a:solidFill>
                            <a:schemeClr val="accent6">
                              <a:lumMod val="75000"/>
                            </a:schemeClr>
                          </a:solidFill>
                          <a:effectLst/>
                          <a:latin typeface="Arial"/>
                          <a:ea typeface="Arial"/>
                          <a:cs typeface="Arial"/>
                          <a:sym typeface="Arial"/>
                        </a:rPr>
                        <a:t>Trove Skin</a:t>
                      </a:r>
                      <a:r>
                        <a:rPr lang="en-US" sz="1800" b="0" i="0" u="none" strike="noStrike" cap="none" dirty="0">
                          <a:solidFill>
                            <a:schemeClr val="accent6">
                              <a:lumMod val="75000"/>
                            </a:schemeClr>
                          </a:solidFill>
                          <a:effectLst/>
                          <a:latin typeface="Arial"/>
                          <a:ea typeface="Arial"/>
                          <a:cs typeface="Arial"/>
                          <a:sym typeface="Arial"/>
                        </a:rPr>
                        <a:t> </a:t>
                      </a:r>
                      <a:endParaRPr lang="en-US" sz="1800" dirty="0">
                        <a:solidFill>
                          <a:schemeClr val="accent6">
                            <a:lumMod val="75000"/>
                          </a:schemeClr>
                        </a:solidFill>
                      </a:endParaRPr>
                    </a:p>
                  </a:txBody>
                  <a:tcPr/>
                </a:tc>
                <a:tc>
                  <a:txBody>
                    <a:bodyPr/>
                    <a:lstStyle/>
                    <a:p>
                      <a:r>
                        <a:rPr lang="en-US" sz="1800" b="1" dirty="0">
                          <a:solidFill>
                            <a:schemeClr val="accent6">
                              <a:lumMod val="75000"/>
                            </a:schemeClr>
                          </a:solidFill>
                        </a:rPr>
                        <a:t>Cosmo</a:t>
                      </a:r>
                      <a:r>
                        <a:rPr lang="en-US" sz="1800" b="1" baseline="0" dirty="0">
                          <a:solidFill>
                            <a:schemeClr val="accent6">
                              <a:lumMod val="75000"/>
                            </a:schemeClr>
                          </a:solidFill>
                        </a:rPr>
                        <a:t> Care</a:t>
                      </a:r>
                      <a:endParaRPr lang="en-US" sz="1800" b="1" dirty="0">
                        <a:solidFill>
                          <a:schemeClr val="accent6">
                            <a:lumMod val="75000"/>
                          </a:schemeClr>
                        </a:solidFill>
                      </a:endParaRPr>
                    </a:p>
                  </a:txBody>
                  <a:tcPr/>
                </a:tc>
                <a:extLst>
                  <a:ext uri="{0D108BD9-81ED-4DB2-BD59-A6C34878D82A}">
                    <a16:rowId xmlns:a16="http://schemas.microsoft.com/office/drawing/2014/main" val="10000"/>
                  </a:ext>
                </a:extLst>
              </a:tr>
              <a:tr h="419100">
                <a:tc>
                  <a:txBody>
                    <a:bodyPr/>
                    <a:lstStyle/>
                    <a:p>
                      <a:r>
                        <a:rPr lang="en-US" dirty="0">
                          <a:solidFill>
                            <a:schemeClr val="accent6">
                              <a:lumMod val="75000"/>
                            </a:schemeClr>
                          </a:solidFill>
                        </a:rPr>
                        <a:t>How to use the Products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1"/>
                  </a:ext>
                </a:extLst>
              </a:tr>
              <a:tr h="419100">
                <a:tc>
                  <a:txBody>
                    <a:bodyPr/>
                    <a:lstStyle/>
                    <a:p>
                      <a:r>
                        <a:rPr lang="en-US" dirty="0">
                          <a:solidFill>
                            <a:schemeClr val="accent6">
                              <a:lumMod val="75000"/>
                            </a:schemeClr>
                          </a:solidFill>
                        </a:rPr>
                        <a:t>Products ingredients</a:t>
                      </a: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2"/>
                  </a:ext>
                </a:extLst>
              </a:tr>
              <a:tr h="419100">
                <a:tc>
                  <a:txBody>
                    <a:bodyPr/>
                    <a:lstStyle/>
                    <a:p>
                      <a:r>
                        <a:rPr lang="en-US" dirty="0">
                          <a:solidFill>
                            <a:schemeClr val="accent6">
                              <a:lumMod val="75000"/>
                            </a:schemeClr>
                          </a:solidFill>
                        </a:rPr>
                        <a:t>Skin Concerns </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r h="419100">
                <a:tc>
                  <a:txBody>
                    <a:bodyPr/>
                    <a:lstStyle/>
                    <a:p>
                      <a:r>
                        <a:rPr lang="en-US" dirty="0">
                          <a:solidFill>
                            <a:schemeClr val="accent6">
                              <a:lumMod val="75000"/>
                            </a:schemeClr>
                          </a:solidFill>
                        </a:rPr>
                        <a:t>Overview about the product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4"/>
                  </a:ext>
                </a:extLst>
              </a:tr>
              <a:tr h="419100">
                <a:tc>
                  <a:txBody>
                    <a:bodyPr/>
                    <a:lstStyle/>
                    <a:p>
                      <a:r>
                        <a:rPr lang="en-US" dirty="0">
                          <a:solidFill>
                            <a:schemeClr val="accent6">
                              <a:lumMod val="75000"/>
                            </a:schemeClr>
                          </a:solidFill>
                        </a:rPr>
                        <a:t>AI skin problems</a:t>
                      </a:r>
                      <a:r>
                        <a:rPr lang="en-US" baseline="0" dirty="0">
                          <a:solidFill>
                            <a:schemeClr val="accent6">
                              <a:lumMod val="75000"/>
                            </a:schemeClr>
                          </a:solidFill>
                        </a:rPr>
                        <a:t> detection </a:t>
                      </a:r>
                      <a:endParaRPr lang="en-US" dirty="0">
                        <a:solidFill>
                          <a:schemeClr val="accent6">
                            <a:lumMod val="75000"/>
                          </a:schemeClr>
                        </a:solidFill>
                      </a:endParaRPr>
                    </a:p>
                  </a:txBody>
                  <a:tcPr/>
                </a:tc>
                <a:tc>
                  <a:txBody>
                    <a:bodyPr/>
                    <a:lstStyle/>
                    <a:p>
                      <a:endParaRPr lang="en-US" dirty="0"/>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0005"/>
                  </a:ext>
                </a:extLst>
              </a:tr>
              <a:tr h="419100">
                <a:tc>
                  <a:txBody>
                    <a:bodyPr/>
                    <a:lstStyle/>
                    <a:p>
                      <a:r>
                        <a:rPr lang="en-US" dirty="0">
                          <a:solidFill>
                            <a:schemeClr val="accent6">
                              <a:lumMod val="75000"/>
                            </a:schemeClr>
                          </a:solidFill>
                        </a:rPr>
                        <a:t>Prices of every product</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6"/>
                  </a:ext>
                </a:extLst>
              </a:tr>
              <a:tr h="419100">
                <a:tc>
                  <a:txBody>
                    <a:bodyPr/>
                    <a:lstStyle/>
                    <a:p>
                      <a:r>
                        <a:rPr lang="en-US" dirty="0">
                          <a:solidFill>
                            <a:schemeClr val="accent6">
                              <a:lumMod val="75000"/>
                            </a:schemeClr>
                          </a:solidFill>
                        </a:rPr>
                        <a:t>Selfie log to compare the skin progress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7"/>
                  </a:ext>
                </a:extLst>
              </a:tr>
            </a:tbl>
          </a:graphicData>
        </a:graphic>
      </p:graphicFrame>
      <p:pic>
        <p:nvPicPr>
          <p:cNvPr id="13" name="Picture 1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47845" y="3515624"/>
            <a:ext cx="696346" cy="567894"/>
          </a:xfrm>
          <a:prstGeom prst="rect">
            <a:avLst/>
          </a:prstGeom>
        </p:spPr>
      </p:pic>
      <p:pic>
        <p:nvPicPr>
          <p:cNvPr id="51" name="Picture 50"/>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58853" y="3997163"/>
            <a:ext cx="698692" cy="569807"/>
          </a:xfrm>
          <a:prstGeom prst="rect">
            <a:avLst/>
          </a:prstGeom>
        </p:spPr>
      </p:pic>
      <p:pic>
        <p:nvPicPr>
          <p:cNvPr id="52" name="Picture 51"/>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65517" y="4468999"/>
            <a:ext cx="707041" cy="576616"/>
          </a:xfrm>
          <a:prstGeom prst="rect">
            <a:avLst/>
          </a:prstGeom>
        </p:spPr>
      </p:pic>
      <p:pic>
        <p:nvPicPr>
          <p:cNvPr id="53" name="Picture 5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111433" y="4463372"/>
            <a:ext cx="653322" cy="532806"/>
          </a:xfrm>
          <a:prstGeom prst="rect">
            <a:avLst/>
          </a:prstGeom>
        </p:spPr>
      </p:pic>
      <p:pic>
        <p:nvPicPr>
          <p:cNvPr id="33" name="Picture 3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96962" y="1656340"/>
            <a:ext cx="719712" cy="586950"/>
          </a:xfrm>
          <a:prstGeom prst="rect">
            <a:avLst/>
          </a:prstGeom>
        </p:spPr>
      </p:pic>
      <p:pic>
        <p:nvPicPr>
          <p:cNvPr id="34" name="Picture 33"/>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133970" y="2149725"/>
            <a:ext cx="637763" cy="520118"/>
          </a:xfrm>
          <a:prstGeom prst="rect">
            <a:avLst/>
          </a:prstGeom>
        </p:spPr>
      </p:pic>
      <p:pic>
        <p:nvPicPr>
          <p:cNvPr id="35" name="Picture 34"/>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103401" y="2135146"/>
            <a:ext cx="713273" cy="581698"/>
          </a:xfrm>
          <a:prstGeom prst="rect">
            <a:avLst/>
          </a:prstGeom>
        </p:spPr>
      </p:pic>
      <p:pic>
        <p:nvPicPr>
          <p:cNvPr id="36" name="Picture 35"/>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133970" y="2596622"/>
            <a:ext cx="608248" cy="496047"/>
          </a:xfrm>
          <a:prstGeom prst="rect">
            <a:avLst/>
          </a:prstGeom>
        </p:spPr>
      </p:pic>
      <p:pic>
        <p:nvPicPr>
          <p:cNvPr id="37" name="Picture 36"/>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77722" y="2563152"/>
            <a:ext cx="707288" cy="576817"/>
          </a:xfrm>
          <a:prstGeom prst="rect">
            <a:avLst/>
          </a:prstGeom>
        </p:spPr>
      </p:pic>
      <p:pic>
        <p:nvPicPr>
          <p:cNvPr id="38" name="Picture 37"/>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7058853" y="3013273"/>
            <a:ext cx="708632" cy="577914"/>
          </a:xfrm>
          <a:prstGeom prst="rect">
            <a:avLst/>
          </a:prstGeom>
        </p:spPr>
      </p:pic>
      <p:pic>
        <p:nvPicPr>
          <p:cNvPr id="39" name="Picture 38"/>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65517" y="1674674"/>
            <a:ext cx="674752" cy="550283"/>
          </a:xfrm>
          <a:prstGeom prst="rect">
            <a:avLst/>
          </a:prstGeom>
        </p:spPr>
      </p:pic>
      <p:pic>
        <p:nvPicPr>
          <p:cNvPr id="40" name="Picture 39"/>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28143" y="3056205"/>
            <a:ext cx="684568" cy="558289"/>
          </a:xfrm>
          <a:prstGeom prst="rect">
            <a:avLst/>
          </a:prstGeom>
        </p:spPr>
      </p:pic>
      <p:pic>
        <p:nvPicPr>
          <p:cNvPr id="41" name="Picture 40"/>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28143" y="2525403"/>
            <a:ext cx="695576" cy="567266"/>
          </a:xfrm>
          <a:prstGeom prst="rect">
            <a:avLst/>
          </a:prstGeom>
        </p:spPr>
      </p:pic>
      <p:pic>
        <p:nvPicPr>
          <p:cNvPr id="42" name="Picture 41"/>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2965517" y="2096492"/>
            <a:ext cx="641651" cy="631641"/>
          </a:xfrm>
          <a:prstGeom prst="rect">
            <a:avLst/>
          </a:prstGeom>
        </p:spPr>
      </p:pic>
      <p:pic>
        <p:nvPicPr>
          <p:cNvPr id="43" name="Picture 42"/>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5073041" y="3514668"/>
            <a:ext cx="698692" cy="569807"/>
          </a:xfrm>
          <a:prstGeom prst="rect">
            <a:avLst/>
          </a:prstGeom>
        </p:spPr>
      </p:pic>
    </p:spTree>
    <p:extLst>
      <p:ext uri="{BB962C8B-B14F-4D97-AF65-F5344CB8AC3E}">
        <p14:creationId xmlns:p14="http://schemas.microsoft.com/office/powerpoint/2010/main" val="2441464691"/>
      </p:ext>
    </p:extLst>
  </p:cSld>
  <p:clrMapOvr>
    <a:masterClrMapping/>
  </p:clrMapOvr>
</p:sld>
</file>

<file path=ppt/theme/theme1.xml><?xml version="1.0" encoding="utf-8"?>
<a:theme xmlns:a="http://schemas.openxmlformats.org/drawingml/2006/main" name="Super Fresh Makeup Shop App by Slidesgo">
  <a:themeElements>
    <a:clrScheme name="Simple Light">
      <a:dk1>
        <a:srgbClr val="000000"/>
      </a:dk1>
      <a:lt1>
        <a:srgbClr val="FFFFFF"/>
      </a:lt1>
      <a:dk2>
        <a:srgbClr val="000000"/>
      </a:dk2>
      <a:lt2>
        <a:srgbClr val="FFFFFF"/>
      </a:lt2>
      <a:accent1>
        <a:srgbClr val="FFE800"/>
      </a:accent1>
      <a:accent2>
        <a:srgbClr val="4B37BE"/>
      </a:accent2>
      <a:accent3>
        <a:srgbClr val="C60666"/>
      </a:accent3>
      <a:accent4>
        <a:srgbClr val="FFE800"/>
      </a:accent4>
      <a:accent5>
        <a:srgbClr val="4B37BE"/>
      </a:accent5>
      <a:accent6>
        <a:srgbClr val="C606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uper Fresh Makeup Shop App by Slidesgo">
  <a:themeElements>
    <a:clrScheme name="Simple Light">
      <a:dk1>
        <a:srgbClr val="000000"/>
      </a:dk1>
      <a:lt1>
        <a:srgbClr val="FFFFFF"/>
      </a:lt1>
      <a:dk2>
        <a:srgbClr val="000000"/>
      </a:dk2>
      <a:lt2>
        <a:srgbClr val="FFFFFF"/>
      </a:lt2>
      <a:accent1>
        <a:srgbClr val="FFE800"/>
      </a:accent1>
      <a:accent2>
        <a:srgbClr val="4B37BE"/>
      </a:accent2>
      <a:accent3>
        <a:srgbClr val="C60666"/>
      </a:accent3>
      <a:accent4>
        <a:srgbClr val="FFE800"/>
      </a:accent4>
      <a:accent5>
        <a:srgbClr val="4B37BE"/>
      </a:accent5>
      <a:accent6>
        <a:srgbClr val="C6066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2218</TotalTime>
  <Words>1147</Words>
  <Application>Microsoft Office PowerPoint</Application>
  <PresentationFormat>On-screen Show (16:9)</PresentationFormat>
  <Paragraphs>218</Paragraphs>
  <Slides>38</Slides>
  <Notes>37</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Calibri</vt:lpstr>
      <vt:lpstr>Arial</vt:lpstr>
      <vt:lpstr>Montserrat</vt:lpstr>
      <vt:lpstr>Times New Roman</vt:lpstr>
      <vt:lpstr>Courier New</vt:lpstr>
      <vt:lpstr>Super Fresh Makeup Shop App by Slidesgo</vt:lpstr>
      <vt:lpstr>1_Super Fresh Makeup Shop App by Slidesgo</vt:lpstr>
      <vt:lpstr>PowerPoint Presentation</vt:lpstr>
      <vt:lpstr>Cosmo Care Application</vt:lpstr>
      <vt:lpstr>Cosmo Care Overview </vt:lpstr>
      <vt:lpstr>PROBLEM VS. SOLUTION</vt:lpstr>
      <vt:lpstr>Our specifications</vt:lpstr>
      <vt:lpstr>Our specifications</vt:lpstr>
      <vt:lpstr>Gantt Chart</vt:lpstr>
      <vt:lpstr>MARKET &amp; COMPETITION</vt:lpstr>
      <vt:lpstr>MARKET &amp; COMPETITION</vt:lpstr>
      <vt:lpstr>MARKET &amp; COMPETITION</vt:lpstr>
      <vt:lpstr>BUSINESS MODEL</vt:lpstr>
      <vt:lpstr>BUSINESS MODEL</vt:lpstr>
      <vt:lpstr>BUSINESS MODEL</vt:lpstr>
      <vt:lpstr>Architecture &amp; Technologies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Testing &amp; Validation</vt:lpstr>
      <vt:lpstr>Testing &amp; Validation</vt:lpstr>
      <vt:lpstr>Testing &amp; Validation</vt:lpstr>
      <vt:lpstr>Testing &amp; Validation</vt:lpstr>
      <vt:lpstr>Testing &amp; Validation</vt:lpstr>
      <vt:lpstr>Testing &amp; Validation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 </vt:lpstr>
      <vt:lpstr>Live DEMO</vt:lpstr>
      <vt:lpstr>THANK YOU FOR YOUR  TIMING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Cosmo Care Application</dc:title>
  <cp:lastModifiedBy>nadine hazem</cp:lastModifiedBy>
  <cp:revision>169</cp:revision>
  <dcterms:modified xsi:type="dcterms:W3CDTF">2024-07-13T00:14:42Z</dcterms:modified>
</cp:coreProperties>
</file>